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Tahom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378"/>
        <p:guide pos="302"/>
        <p:guide pos="438"/>
        <p:guide pos="72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Tahom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b64f857b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7b64f857b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b64f857b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7b64f857b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b64f857b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7b64f857b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b64f857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7b64f857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title">
  <p:cSld name="Contents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">
  <p:cSld name="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_01">
  <p:cSld name="Section slide_0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slide">
  <p:cSld name="Ending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_02">
  <p:cSld name="Section slide_0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microsoft.com/ko-kr/azure/storage/common/storage-introduction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568400" y="1571189"/>
            <a:ext cx="5875943" cy="4308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8"/>
          <p:cNvSpPr txBox="1"/>
          <p:nvPr/>
        </p:nvSpPr>
        <p:spPr>
          <a:xfrm>
            <a:off x="568400" y="1066436"/>
            <a:ext cx="8107514" cy="100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Azure Storage</a:t>
            </a:r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10421783" y="5996226"/>
            <a:ext cx="54330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 김경한             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2019년   12월16일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/>
          <p:nvPr/>
        </p:nvSpPr>
        <p:spPr>
          <a:xfrm>
            <a:off x="519001" y="555977"/>
            <a:ext cx="5577000" cy="33240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490033" y="278368"/>
            <a:ext cx="11211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via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storage(conta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iner)</a:t>
            </a:r>
            <a:endParaRPr/>
          </a:p>
        </p:txBody>
      </p:sp>
      <p:pic>
        <p:nvPicPr>
          <p:cNvPr id="256" name="Google Shape;2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32" y="1115605"/>
            <a:ext cx="7125866" cy="56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/>
          <p:nvPr/>
        </p:nvSpPr>
        <p:spPr>
          <a:xfrm>
            <a:off x="519001" y="555977"/>
            <a:ext cx="5577000" cy="33240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490033" y="278368"/>
            <a:ext cx="11211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via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storage(conta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iner)</a:t>
            </a:r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75" y="888375"/>
            <a:ext cx="8161726" cy="656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/>
          <p:nvPr/>
        </p:nvSpPr>
        <p:spPr>
          <a:xfrm>
            <a:off x="519001" y="555977"/>
            <a:ext cx="5577000" cy="33240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490033" y="278368"/>
            <a:ext cx="11211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via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storage(conta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iner)</a:t>
            </a:r>
            <a:endParaRPr/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0" y="963225"/>
            <a:ext cx="8797699" cy="63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334000" y="3015202"/>
            <a:ext cx="1524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3854067" y="2553537"/>
            <a:ext cx="44838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Q&amp;N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/>
          <p:nvPr/>
        </p:nvSpPr>
        <p:spPr>
          <a:xfrm>
            <a:off x="5046784" y="3015202"/>
            <a:ext cx="2286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3947851" y="2517277"/>
            <a:ext cx="44838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544947" y="1393217"/>
            <a:ext cx="4371178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6544947" y="1147284"/>
            <a:ext cx="4540810" cy="555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/>
          </a:p>
        </p:txBody>
      </p:sp>
      <p:sp>
        <p:nvSpPr>
          <p:cNvPr id="38" name="Google Shape;38;p9"/>
          <p:cNvSpPr txBox="1"/>
          <p:nvPr/>
        </p:nvSpPr>
        <p:spPr>
          <a:xfrm>
            <a:off x="6544947" y="2541875"/>
            <a:ext cx="4204291" cy="49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02. What is Storage</a:t>
            </a:r>
            <a:endParaRPr/>
          </a:p>
        </p:txBody>
      </p:sp>
      <p:sp>
        <p:nvSpPr>
          <p:cNvPr id="39" name="Google Shape;39;p9"/>
          <p:cNvSpPr txBox="1"/>
          <p:nvPr/>
        </p:nvSpPr>
        <p:spPr>
          <a:xfrm>
            <a:off x="7067084" y="2935777"/>
            <a:ext cx="3753293" cy="101784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01-1. Basic concept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01-2. case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 txBox="1"/>
          <p:nvPr/>
        </p:nvSpPr>
        <p:spPr>
          <a:xfrm>
            <a:off x="6544944" y="3546412"/>
            <a:ext cx="4204291" cy="49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03. Practice</a:t>
            </a:r>
            <a:endParaRPr/>
          </a:p>
        </p:txBody>
      </p:sp>
      <p:sp>
        <p:nvSpPr>
          <p:cNvPr id="41" name="Google Shape;41;p9"/>
          <p:cNvSpPr txBox="1"/>
          <p:nvPr/>
        </p:nvSpPr>
        <p:spPr>
          <a:xfrm>
            <a:off x="6544944" y="4576273"/>
            <a:ext cx="4204291" cy="49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04. Q&amp;A</a:t>
            </a:r>
            <a:endParaRPr/>
          </a:p>
        </p:txBody>
      </p:sp>
      <p:sp>
        <p:nvSpPr>
          <p:cNvPr id="42" name="Google Shape;42;p9"/>
          <p:cNvSpPr txBox="1"/>
          <p:nvPr/>
        </p:nvSpPr>
        <p:spPr>
          <a:xfrm>
            <a:off x="7067083" y="3953621"/>
            <a:ext cx="3753293" cy="71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02-1. Account create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02-2. Create container</a:t>
            </a:r>
            <a:endParaRPr/>
          </a:p>
        </p:txBody>
      </p:sp>
      <p:sp>
        <p:nvSpPr>
          <p:cNvPr id="43" name="Google Shape;43;p9"/>
          <p:cNvSpPr txBox="1"/>
          <p:nvPr/>
        </p:nvSpPr>
        <p:spPr>
          <a:xfrm>
            <a:off x="6544946" y="2096403"/>
            <a:ext cx="4204291" cy="49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01. Introduce my self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568400" y="2204154"/>
            <a:ext cx="6380426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568400" y="1896946"/>
            <a:ext cx="7901230" cy="681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Introduce my self</a:t>
            </a:r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594909" y="4936221"/>
            <a:ext cx="620251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:https://github.com/kyunghankim/</a:t>
            </a:r>
            <a:endParaRPr/>
          </a:p>
        </p:txBody>
      </p:sp>
      <p:sp>
        <p:nvSpPr>
          <p:cNvPr id="51" name="Google Shape;51;p10"/>
          <p:cNvSpPr txBox="1"/>
          <p:nvPr/>
        </p:nvSpPr>
        <p:spPr>
          <a:xfrm>
            <a:off x="594909" y="3700394"/>
            <a:ext cx="543304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 김경한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594909" y="4083555"/>
            <a:ext cx="579500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 address : ilikeorange@nate.com</a:t>
            </a:r>
            <a:endParaRPr/>
          </a:p>
        </p:txBody>
      </p:sp>
      <p:sp>
        <p:nvSpPr>
          <p:cNvPr id="53" name="Google Shape;53;p10"/>
          <p:cNvSpPr txBox="1"/>
          <p:nvPr/>
        </p:nvSpPr>
        <p:spPr>
          <a:xfrm>
            <a:off x="594909" y="4505334"/>
            <a:ext cx="579500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Phone : 010-8792-3528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479425" y="599853"/>
            <a:ext cx="11233150" cy="360448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500690" y="316393"/>
            <a:ext cx="11211933" cy="555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is storage?</a:t>
            </a:r>
            <a:endParaRPr/>
          </a:p>
        </p:txBody>
      </p:sp>
      <p:sp>
        <p:nvSpPr>
          <p:cNvPr id="61" name="Google Shape;61;p11"/>
          <p:cNvSpPr txBox="1"/>
          <p:nvPr/>
        </p:nvSpPr>
        <p:spPr>
          <a:xfrm>
            <a:off x="479425" y="1119350"/>
            <a:ext cx="112331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FF8A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Azure Storage: 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Azure Storage는 가용성, 보안, 내구성, 확장성 및 중복성이 높은 클라우드 스토리지를 제공하는 Microsoft 관리 클라우드 서비스입니다. 데이터 개체에 대한 확장성 있는 개체 저장소, 클라우드에 대한 파일 시스템 서비스, 신뢰할 수 있는 메시징을 위한 메시징 저장소 및 NoSQL 저장소를 제공합니다 (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링크:Azure Storage)</a:t>
            </a: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6090" y="1775012"/>
            <a:ext cx="4805910" cy="5082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"/>
          <p:cNvGrpSpPr/>
          <p:nvPr/>
        </p:nvGrpSpPr>
        <p:grpSpPr>
          <a:xfrm>
            <a:off x="263012" y="3110072"/>
            <a:ext cx="2333766" cy="2158617"/>
            <a:chOff x="697343" y="3277984"/>
            <a:chExt cx="2218304" cy="1968327"/>
          </a:xfrm>
        </p:grpSpPr>
        <p:grpSp>
          <p:nvGrpSpPr>
            <p:cNvPr id="64" name="Google Shape;64;p11"/>
            <p:cNvGrpSpPr/>
            <p:nvPr/>
          </p:nvGrpSpPr>
          <p:grpSpPr>
            <a:xfrm>
              <a:off x="1080927" y="3277984"/>
              <a:ext cx="1463337" cy="1463337"/>
              <a:chOff x="1568932" y="4510530"/>
              <a:chExt cx="1000800" cy="1000800"/>
            </a:xfrm>
          </p:grpSpPr>
          <p:sp>
            <p:nvSpPr>
              <p:cNvPr id="65" name="Google Shape;65;p11"/>
              <p:cNvSpPr/>
              <p:nvPr/>
            </p:nvSpPr>
            <p:spPr>
              <a:xfrm>
                <a:off x="1568932" y="4510530"/>
                <a:ext cx="1000800" cy="10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1796134" y="4729128"/>
                <a:ext cx="504401" cy="563603"/>
              </a:xfrm>
              <a:custGeom>
                <a:rect b="b" l="l" r="r" t="t"/>
                <a:pathLst>
                  <a:path extrusionOk="0" h="476" w="42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" name="Google Shape;67;p11"/>
            <p:cNvSpPr/>
            <p:nvPr/>
          </p:nvSpPr>
          <p:spPr>
            <a:xfrm>
              <a:off x="697343" y="4901861"/>
              <a:ext cx="2218304" cy="317979"/>
            </a:xfrm>
            <a:prstGeom prst="roundRect">
              <a:avLst>
                <a:gd fmla="val 5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1"/>
            <p:cNvSpPr txBox="1"/>
            <p:nvPr/>
          </p:nvSpPr>
          <p:spPr>
            <a:xfrm>
              <a:off x="722864" y="4969312"/>
              <a:ext cx="21672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내구성 및 고가용성</a:t>
              </a:r>
              <a:endParaRPr b="1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1"/>
          <p:cNvGrpSpPr/>
          <p:nvPr/>
        </p:nvGrpSpPr>
        <p:grpSpPr>
          <a:xfrm>
            <a:off x="2753333" y="3110070"/>
            <a:ext cx="1653218" cy="2149152"/>
            <a:chOff x="2435071" y="3277984"/>
            <a:chExt cx="1465200" cy="1962533"/>
          </a:xfrm>
        </p:grpSpPr>
        <p:grpSp>
          <p:nvGrpSpPr>
            <p:cNvPr id="70" name="Google Shape;70;p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71" name="Google Shape;71;p11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" name="Google Shape;72;p11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</p:grpSpPr>
            <p:sp>
              <p:nvSpPr>
                <p:cNvPr id="73" name="Google Shape;73;p11"/>
                <p:cNvSpPr/>
                <p:nvPr/>
              </p:nvSpPr>
              <p:spPr>
                <a:xfrm>
                  <a:off x="2840038" y="4406900"/>
                  <a:ext cx="723900" cy="720725"/>
                </a:xfrm>
                <a:custGeom>
                  <a:rect b="b" l="l" r="r" t="t"/>
                  <a:pathLst>
                    <a:path extrusionOk="0" h="454" w="456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11"/>
                <p:cNvSpPr/>
                <p:nvPr/>
              </p:nvSpPr>
              <p:spPr>
                <a:xfrm>
                  <a:off x="3022600" y="4586288"/>
                  <a:ext cx="360363" cy="361950"/>
                </a:xfrm>
                <a:custGeom>
                  <a:rect b="b" l="l" r="r" t="t"/>
                  <a:pathLst>
                    <a:path extrusionOk="0" h="228" w="227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11"/>
                <p:cNvSpPr/>
                <p:nvPr/>
              </p:nvSpPr>
              <p:spPr>
                <a:xfrm>
                  <a:off x="3060700" y="4625975"/>
                  <a:ext cx="282575" cy="282575"/>
                </a:xfrm>
                <a:custGeom>
                  <a:rect b="b" l="l" r="r" t="t"/>
                  <a:pathLst>
                    <a:path extrusionOk="0" h="178" w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11"/>
                <p:cNvSpPr/>
                <p:nvPr/>
              </p:nvSpPr>
              <p:spPr>
                <a:xfrm>
                  <a:off x="3152775" y="4668838"/>
                  <a:ext cx="98425" cy="188913"/>
                </a:xfrm>
                <a:custGeom>
                  <a:rect b="b" l="l" r="r" t="t"/>
                  <a:pathLst>
                    <a:path extrusionOk="0" h="119" w="62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7" name="Google Shape;77;p11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fmla="val 5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78;p11"/>
            <p:cNvSpPr txBox="1"/>
            <p:nvPr/>
          </p:nvSpPr>
          <p:spPr>
            <a:xfrm>
              <a:off x="2911193" y="4963518"/>
              <a:ext cx="5129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보안</a:t>
              </a:r>
              <a:endParaRPr b="1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11"/>
          <p:cNvGrpSpPr/>
          <p:nvPr/>
        </p:nvGrpSpPr>
        <p:grpSpPr>
          <a:xfrm>
            <a:off x="4527710" y="3110070"/>
            <a:ext cx="1651115" cy="2129586"/>
            <a:chOff x="4176681" y="3277984"/>
            <a:chExt cx="1465200" cy="1944666"/>
          </a:xfrm>
        </p:grpSpPr>
        <p:grpSp>
          <p:nvGrpSpPr>
            <p:cNvPr id="80" name="Google Shape;80;p11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81" name="Google Shape;81;p11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>
                <a:off x="6517184" y="4734457"/>
                <a:ext cx="628726" cy="552947"/>
              </a:xfrm>
              <a:custGeom>
                <a:rect b="b" l="l" r="r" t="t"/>
                <a:pathLst>
                  <a:path extrusionOk="0" h="467" w="531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;p11"/>
            <p:cNvSpPr/>
            <p:nvPr/>
          </p:nvSpPr>
          <p:spPr>
            <a:xfrm>
              <a:off x="4176681" y="4901862"/>
              <a:ext cx="1465200" cy="320788"/>
            </a:xfrm>
            <a:prstGeom prst="roundRect">
              <a:avLst>
                <a:gd fmla="val 5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11"/>
            <p:cNvSpPr txBox="1"/>
            <p:nvPr/>
          </p:nvSpPr>
          <p:spPr>
            <a:xfrm>
              <a:off x="4524561" y="4958200"/>
              <a:ext cx="769441" cy="208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확장성</a:t>
              </a:r>
              <a:endParaRPr b="1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11"/>
          <p:cNvGrpSpPr/>
          <p:nvPr/>
        </p:nvGrpSpPr>
        <p:grpSpPr>
          <a:xfrm>
            <a:off x="600416" y="2268587"/>
            <a:ext cx="2083024" cy="495881"/>
            <a:chOff x="3340664" y="2022826"/>
            <a:chExt cx="4688740" cy="684160"/>
          </a:xfrm>
        </p:grpSpPr>
        <p:grpSp>
          <p:nvGrpSpPr>
            <p:cNvPr id="86" name="Google Shape;86;p11"/>
            <p:cNvGrpSpPr/>
            <p:nvPr/>
          </p:nvGrpSpPr>
          <p:grpSpPr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87" name="Google Shape;87;p11"/>
              <p:cNvSpPr/>
              <p:nvPr/>
            </p:nvSpPr>
            <p:spPr>
              <a:xfrm>
                <a:off x="6241217" y="2285958"/>
                <a:ext cx="133523" cy="858846"/>
              </a:xfrm>
              <a:custGeom>
                <a:rect b="b" l="l" r="r" t="t"/>
                <a:pathLst>
                  <a:path extrusionOk="0" h="953" w="186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10793634" y="2285958"/>
                <a:ext cx="136323" cy="858846"/>
              </a:xfrm>
              <a:custGeom>
                <a:rect b="b" l="l" r="r" t="t"/>
                <a:pathLst>
                  <a:path extrusionOk="0" h="953" w="190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9" name="Google Shape;89;p11"/>
            <p:cNvSpPr txBox="1"/>
            <p:nvPr/>
          </p:nvSpPr>
          <p:spPr>
            <a:xfrm>
              <a:off x="3625080" y="2111203"/>
              <a:ext cx="4268001" cy="5350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none">
                  <a:solidFill>
                    <a:srgbClr val="FF8A00"/>
                  </a:solidFill>
                  <a:latin typeface="Calibri"/>
                  <a:ea typeface="Calibri"/>
                  <a:cs typeface="Calibri"/>
                  <a:sym typeface="Calibri"/>
                </a:rPr>
                <a:t>특징</a:t>
              </a:r>
              <a:endParaRPr b="1" sz="2800" u="none">
                <a:solidFill>
                  <a:srgbClr val="FF8A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6333172" y="3083141"/>
            <a:ext cx="1649016" cy="2156516"/>
            <a:chOff x="5920155" y="3277429"/>
            <a:chExt cx="1465384" cy="1945221"/>
          </a:xfrm>
        </p:grpSpPr>
        <p:grpSp>
          <p:nvGrpSpPr>
            <p:cNvPr id="91" name="Google Shape;91;p11"/>
            <p:cNvGrpSpPr/>
            <p:nvPr/>
          </p:nvGrpSpPr>
          <p:grpSpPr>
            <a:xfrm>
              <a:off x="5920155" y="3277429"/>
              <a:ext cx="1465384" cy="1465384"/>
              <a:chOff x="8741934" y="4445876"/>
              <a:chExt cx="1002200" cy="1002200"/>
            </a:xfrm>
          </p:grpSpPr>
          <p:sp>
            <p:nvSpPr>
              <p:cNvPr id="92" name="Google Shape;92;p11"/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" name="Google Shape;93;p11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</p:grpSpPr>
            <p:sp>
              <p:nvSpPr>
                <p:cNvPr id="94" name="Google Shape;94;p11"/>
                <p:cNvSpPr/>
                <p:nvPr/>
              </p:nvSpPr>
              <p:spPr>
                <a:xfrm>
                  <a:off x="8693150" y="3081338"/>
                  <a:ext cx="508000" cy="769938"/>
                </a:xfrm>
                <a:custGeom>
                  <a:rect b="b" l="l" r="r" t="t"/>
                  <a:pathLst>
                    <a:path extrusionOk="0" h="485" w="320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11"/>
                <p:cNvSpPr/>
                <p:nvPr/>
              </p:nvSpPr>
              <p:spPr>
                <a:xfrm>
                  <a:off x="8924925" y="3116263"/>
                  <a:ext cx="22225" cy="20638"/>
                </a:xfrm>
                <a:custGeom>
                  <a:rect b="b" l="l" r="r" t="t"/>
                  <a:pathLst>
                    <a:path extrusionOk="0" h="13" w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1"/>
                <p:cNvSpPr/>
                <p:nvPr/>
              </p:nvSpPr>
              <p:spPr>
                <a:xfrm>
                  <a:off x="8866188" y="3378200"/>
                  <a:ext cx="222250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11"/>
                <p:cNvSpPr/>
                <p:nvPr/>
              </p:nvSpPr>
              <p:spPr>
                <a:xfrm>
                  <a:off x="8797925" y="3362325"/>
                  <a:ext cx="53975" cy="52388"/>
                </a:xfrm>
                <a:custGeom>
                  <a:rect b="b" l="l" r="r" t="t"/>
                  <a:pathLst>
                    <a:path extrusionOk="0" h="33" w="34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11"/>
                <p:cNvSpPr/>
                <p:nvPr/>
              </p:nvSpPr>
              <p:spPr>
                <a:xfrm>
                  <a:off x="8866188" y="3452813"/>
                  <a:ext cx="222250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11"/>
                <p:cNvSpPr/>
                <p:nvPr/>
              </p:nvSpPr>
              <p:spPr>
                <a:xfrm>
                  <a:off x="8797925" y="3436938"/>
                  <a:ext cx="53975" cy="53975"/>
                </a:xfrm>
                <a:custGeom>
                  <a:rect b="b" l="l" r="r" t="t"/>
                  <a:pathLst>
                    <a:path extrusionOk="0" h="34" w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11"/>
                <p:cNvSpPr/>
                <p:nvPr/>
              </p:nvSpPr>
              <p:spPr>
                <a:xfrm>
                  <a:off x="8866188" y="3527425"/>
                  <a:ext cx="222250" cy="238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11"/>
                <p:cNvSpPr/>
                <p:nvPr/>
              </p:nvSpPr>
              <p:spPr>
                <a:xfrm>
                  <a:off x="8797925" y="3513138"/>
                  <a:ext cx="53975" cy="50800"/>
                </a:xfrm>
                <a:custGeom>
                  <a:rect b="b" l="l" r="r" t="t"/>
                  <a:pathLst>
                    <a:path extrusionOk="0" h="32" w="34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11"/>
                <p:cNvSpPr/>
                <p:nvPr/>
              </p:nvSpPr>
              <p:spPr>
                <a:xfrm>
                  <a:off x="8866188" y="3602038"/>
                  <a:ext cx="222250" cy="2222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11"/>
                <p:cNvSpPr/>
                <p:nvPr/>
              </p:nvSpPr>
              <p:spPr>
                <a:xfrm>
                  <a:off x="8797925" y="3586163"/>
                  <a:ext cx="53975" cy="53975"/>
                </a:xfrm>
                <a:custGeom>
                  <a:rect b="b" l="l" r="r" t="t"/>
                  <a:pathLst>
                    <a:path extrusionOk="0" h="34" w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11"/>
                <p:cNvSpPr/>
                <p:nvPr/>
              </p:nvSpPr>
              <p:spPr>
                <a:xfrm>
                  <a:off x="9231313" y="3211513"/>
                  <a:ext cx="58738" cy="620713"/>
                </a:xfrm>
                <a:custGeom>
                  <a:rect b="b" l="l" r="r" t="t"/>
                  <a:pathLst>
                    <a:path extrusionOk="0" h="391" w="37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5" name="Google Shape;105;p11"/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fmla="val 5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1"/>
            <p:cNvSpPr txBox="1"/>
            <p:nvPr/>
          </p:nvSpPr>
          <p:spPr>
            <a:xfrm>
              <a:off x="6059086" y="4955835"/>
              <a:ext cx="1187702" cy="193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엑세스 가능</a:t>
              </a:r>
              <a:endParaRPr b="1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519001" y="555977"/>
            <a:ext cx="4967399" cy="33239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500690" y="313470"/>
            <a:ext cx="11211933" cy="555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Azure Storage service</a:t>
            </a:r>
            <a:endParaRPr/>
          </a:p>
        </p:txBody>
      </p:sp>
      <p:grpSp>
        <p:nvGrpSpPr>
          <p:cNvPr id="113" name="Google Shape;113;p12"/>
          <p:cNvGrpSpPr/>
          <p:nvPr/>
        </p:nvGrpSpPr>
        <p:grpSpPr>
          <a:xfrm>
            <a:off x="1741900" y="2054467"/>
            <a:ext cx="2065545" cy="641850"/>
            <a:chOff x="6241217" y="2285958"/>
            <a:chExt cx="5563084" cy="858846"/>
          </a:xfrm>
        </p:grpSpPr>
        <p:sp>
          <p:nvSpPr>
            <p:cNvPr id="114" name="Google Shape;114;p12"/>
            <p:cNvSpPr/>
            <p:nvPr/>
          </p:nvSpPr>
          <p:spPr>
            <a:xfrm>
              <a:off x="6241217" y="2285958"/>
              <a:ext cx="133523" cy="858846"/>
            </a:xfrm>
            <a:custGeom>
              <a:rect b="b" l="l" r="r" t="t"/>
              <a:pathLst>
                <a:path extrusionOk="0" h="953" w="186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1667978" y="2285958"/>
              <a:ext cx="136323" cy="858846"/>
            </a:xfrm>
            <a:custGeom>
              <a:rect b="b" l="l" r="r" t="t"/>
              <a:pathLst>
                <a:path extrusionOk="0" h="953" w="190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" name="Google Shape;116;p12"/>
          <p:cNvSpPr txBox="1"/>
          <p:nvPr/>
        </p:nvSpPr>
        <p:spPr>
          <a:xfrm>
            <a:off x="8463772" y="2253750"/>
            <a:ext cx="2015616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8A00"/>
                </a:solidFill>
                <a:latin typeface="Calibri"/>
                <a:ea typeface="Calibri"/>
                <a:cs typeface="Calibri"/>
                <a:sym typeface="Calibri"/>
              </a:rPr>
              <a:t>Table storage</a:t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1810694" y="2823508"/>
            <a:ext cx="1849920" cy="1849918"/>
            <a:chOff x="1810694" y="2823508"/>
            <a:chExt cx="1849920" cy="1849918"/>
          </a:xfrm>
        </p:grpSpPr>
        <p:sp>
          <p:nvSpPr>
            <p:cNvPr id="118" name="Google Shape;118;p12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cap="flat" cmpd="sng" w="19050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0" name="Google Shape;120;p12"/>
          <p:cNvSpPr/>
          <p:nvPr/>
        </p:nvSpPr>
        <p:spPr>
          <a:xfrm>
            <a:off x="1674225" y="4974548"/>
            <a:ext cx="2084471" cy="137521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4050925" y="2823508"/>
            <a:ext cx="1849920" cy="1849918"/>
            <a:chOff x="4050925" y="2823508"/>
            <a:chExt cx="1849920" cy="1849918"/>
          </a:xfrm>
        </p:grpSpPr>
        <p:sp>
          <p:nvSpPr>
            <p:cNvPr id="122" name="Google Shape;122;p12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cap="flat" cmpd="sng" w="19050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" name="Google Shape;124;p12"/>
          <p:cNvSpPr/>
          <p:nvPr/>
        </p:nvSpPr>
        <p:spPr>
          <a:xfrm>
            <a:off x="3952842" y="4974548"/>
            <a:ext cx="2084471" cy="137521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" name="Google Shape;125;p12"/>
          <p:cNvGrpSpPr/>
          <p:nvPr/>
        </p:nvGrpSpPr>
        <p:grpSpPr>
          <a:xfrm>
            <a:off x="6291156" y="2823508"/>
            <a:ext cx="1849920" cy="1849918"/>
            <a:chOff x="6291156" y="2823508"/>
            <a:chExt cx="1849920" cy="1849918"/>
          </a:xfrm>
        </p:grpSpPr>
        <p:sp>
          <p:nvSpPr>
            <p:cNvPr id="126" name="Google Shape;126;p12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cap="flat" cmpd="sng" w="19050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" name="Google Shape;128;p12"/>
          <p:cNvSpPr/>
          <p:nvPr/>
        </p:nvSpPr>
        <p:spPr>
          <a:xfrm>
            <a:off x="6231457" y="4974547"/>
            <a:ext cx="2063902" cy="157870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" name="Google Shape;129;p12"/>
          <p:cNvGrpSpPr/>
          <p:nvPr/>
        </p:nvGrpSpPr>
        <p:grpSpPr>
          <a:xfrm>
            <a:off x="8531386" y="2823508"/>
            <a:ext cx="1849920" cy="1849918"/>
            <a:chOff x="8531386" y="2823508"/>
            <a:chExt cx="1849920" cy="1849918"/>
          </a:xfrm>
        </p:grpSpPr>
        <p:sp>
          <p:nvSpPr>
            <p:cNvPr id="130" name="Google Shape;130;p12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cap="flat" cmpd="sng" w="19050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" name="Google Shape;132;p12"/>
          <p:cNvSpPr/>
          <p:nvPr/>
        </p:nvSpPr>
        <p:spPr>
          <a:xfrm>
            <a:off x="8433304" y="4974548"/>
            <a:ext cx="2118488" cy="156998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2"/>
          <p:cNvSpPr/>
          <p:nvPr/>
        </p:nvSpPr>
        <p:spPr>
          <a:xfrm flipH="1" rot="10800000">
            <a:off x="2636066" y="4777884"/>
            <a:ext cx="199176" cy="115017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2"/>
          <p:cNvSpPr/>
          <p:nvPr/>
        </p:nvSpPr>
        <p:spPr>
          <a:xfrm flipH="1" rot="10800000">
            <a:off x="4876297" y="4777884"/>
            <a:ext cx="199176" cy="115017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2"/>
          <p:cNvSpPr/>
          <p:nvPr/>
        </p:nvSpPr>
        <p:spPr>
          <a:xfrm flipH="1" rot="10800000">
            <a:off x="7116528" y="4777884"/>
            <a:ext cx="199176" cy="115017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2"/>
          <p:cNvSpPr/>
          <p:nvPr/>
        </p:nvSpPr>
        <p:spPr>
          <a:xfrm flipH="1" rot="10800000">
            <a:off x="9356758" y="4777884"/>
            <a:ext cx="199176" cy="115017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12"/>
          <p:cNvGrpSpPr/>
          <p:nvPr/>
        </p:nvGrpSpPr>
        <p:grpSpPr>
          <a:xfrm>
            <a:off x="1719941" y="5115977"/>
            <a:ext cx="2084471" cy="1233785"/>
            <a:chOff x="1719941" y="5092767"/>
            <a:chExt cx="2084471" cy="1233785"/>
          </a:xfrm>
        </p:grpSpPr>
        <p:sp>
          <p:nvSpPr>
            <p:cNvPr id="138" name="Google Shape;138;p12"/>
            <p:cNvSpPr txBox="1"/>
            <p:nvPr/>
          </p:nvSpPr>
          <p:spPr>
            <a:xfrm>
              <a:off x="1719941" y="5587888"/>
              <a:ext cx="2084471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텍스트 및 이진 데이터에 대한 확장성이 뛰어난 개체 저장소입니다.</a:t>
              </a:r>
              <a:endParaRPr/>
            </a:p>
          </p:txBody>
        </p:sp>
        <p:sp>
          <p:nvSpPr>
            <p:cNvPr id="139" name="Google Shape;139;p12"/>
            <p:cNvSpPr txBox="1"/>
            <p:nvPr/>
          </p:nvSpPr>
          <p:spPr>
            <a:xfrm>
              <a:off x="2527264" y="5092767"/>
              <a:ext cx="416781" cy="443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15463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000">
                <a:solidFill>
                  <a:srgbClr val="41546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3935832" y="5115980"/>
            <a:ext cx="2118489" cy="1233580"/>
            <a:chOff x="2842784" y="5092768"/>
            <a:chExt cx="3319652" cy="586322"/>
          </a:xfrm>
        </p:grpSpPr>
        <p:sp>
          <p:nvSpPr>
            <p:cNvPr id="141" name="Google Shape;141;p12"/>
            <p:cNvSpPr txBox="1"/>
            <p:nvPr/>
          </p:nvSpPr>
          <p:spPr>
            <a:xfrm>
              <a:off x="2842784" y="5328002"/>
              <a:ext cx="3319652" cy="351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C0C0C"/>
                  </a:solidFill>
                  <a:latin typeface="Tahoma"/>
                  <a:ea typeface="Tahoma"/>
                  <a:cs typeface="Tahoma"/>
                  <a:sym typeface="Tahoma"/>
                </a:rPr>
                <a:t>클라우드 또는 온-프레미스 배포에 대한 관리되는 파일 공유입니다.</a:t>
              </a:r>
              <a:endParaRPr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4172184" y="5092768"/>
              <a:ext cx="416780" cy="443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15463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000">
                <a:solidFill>
                  <a:srgbClr val="41546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6213045" y="5115974"/>
            <a:ext cx="2050254" cy="1437282"/>
            <a:chOff x="1359566" y="5092767"/>
            <a:chExt cx="2812694" cy="645311"/>
          </a:xfrm>
        </p:grpSpPr>
        <p:sp>
          <p:nvSpPr>
            <p:cNvPr id="144" name="Google Shape;144;p12"/>
            <p:cNvSpPr txBox="1"/>
            <p:nvPr/>
          </p:nvSpPr>
          <p:spPr>
            <a:xfrm>
              <a:off x="1359566" y="5295884"/>
              <a:ext cx="2812694" cy="442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C0C0C"/>
                  </a:solidFill>
                  <a:latin typeface="Tahoma"/>
                  <a:ea typeface="Tahoma"/>
                  <a:cs typeface="Tahoma"/>
                  <a:sym typeface="Tahoma"/>
                </a:rPr>
                <a:t>애플리케이션 구성 요소 간에 안정적인 메시징을 위한 메시징 저장소입니다.</a:t>
              </a:r>
              <a:endParaRPr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2"/>
            <p:cNvSpPr txBox="1"/>
            <p:nvPr/>
          </p:nvSpPr>
          <p:spPr>
            <a:xfrm>
              <a:off x="2527264" y="5092767"/>
              <a:ext cx="416781" cy="443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15463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000">
                <a:solidFill>
                  <a:srgbClr val="41546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/>
          <p:cNvGrpSpPr/>
          <p:nvPr/>
        </p:nvGrpSpPr>
        <p:grpSpPr>
          <a:xfrm>
            <a:off x="8419725" y="5152118"/>
            <a:ext cx="2132067" cy="1385084"/>
            <a:chOff x="2846799" y="5107060"/>
            <a:chExt cx="1540435" cy="547660"/>
          </a:xfrm>
        </p:grpSpPr>
        <p:sp>
          <p:nvSpPr>
            <p:cNvPr id="147" name="Google Shape;147;p12"/>
            <p:cNvSpPr txBox="1"/>
            <p:nvPr/>
          </p:nvSpPr>
          <p:spPr>
            <a:xfrm>
              <a:off x="2846799" y="5265298"/>
              <a:ext cx="1540435" cy="389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C0C0C"/>
                  </a:solidFill>
                  <a:latin typeface="Tahoma"/>
                  <a:ea typeface="Tahoma"/>
                  <a:cs typeface="Tahoma"/>
                  <a:sym typeface="Tahoma"/>
                </a:rPr>
                <a:t>구조화된 데이터의 스키마 없는 스토리지를 위한 NoSQL 스토리지입니다.</a:t>
              </a:r>
              <a:endParaRPr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2"/>
            <p:cNvSpPr txBox="1"/>
            <p:nvPr/>
          </p:nvSpPr>
          <p:spPr>
            <a:xfrm>
              <a:off x="3387373" y="5107060"/>
              <a:ext cx="416781" cy="443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15463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000">
                <a:solidFill>
                  <a:srgbClr val="41546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4001151" y="2054467"/>
            <a:ext cx="2007223" cy="641850"/>
            <a:chOff x="6241217" y="2285958"/>
            <a:chExt cx="5510673" cy="858846"/>
          </a:xfrm>
        </p:grpSpPr>
        <p:sp>
          <p:nvSpPr>
            <p:cNvPr id="150" name="Google Shape;150;p12"/>
            <p:cNvSpPr/>
            <p:nvPr/>
          </p:nvSpPr>
          <p:spPr>
            <a:xfrm>
              <a:off x="6241217" y="2285958"/>
              <a:ext cx="133523" cy="858846"/>
            </a:xfrm>
            <a:custGeom>
              <a:rect b="b" l="l" r="r" t="t"/>
              <a:pathLst>
                <a:path extrusionOk="0" h="953" w="186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11615567" y="2285958"/>
              <a:ext cx="136323" cy="858846"/>
            </a:xfrm>
            <a:custGeom>
              <a:rect b="b" l="l" r="r" t="t"/>
              <a:pathLst>
                <a:path extrusionOk="0" h="953" w="190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2" name="Google Shape;152;p12"/>
          <p:cNvGrpSpPr/>
          <p:nvPr/>
        </p:nvGrpSpPr>
        <p:grpSpPr>
          <a:xfrm>
            <a:off x="6247329" y="2054468"/>
            <a:ext cx="2015969" cy="707562"/>
            <a:chOff x="6368033" y="2423231"/>
            <a:chExt cx="5429565" cy="888223"/>
          </a:xfrm>
        </p:grpSpPr>
        <p:sp>
          <p:nvSpPr>
            <p:cNvPr id="153" name="Google Shape;153;p12"/>
            <p:cNvSpPr/>
            <p:nvPr/>
          </p:nvSpPr>
          <p:spPr>
            <a:xfrm>
              <a:off x="6368033" y="2423231"/>
              <a:ext cx="133522" cy="858846"/>
            </a:xfrm>
            <a:custGeom>
              <a:rect b="b" l="l" r="r" t="t"/>
              <a:pathLst>
                <a:path extrusionOk="0" h="953" w="186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1661275" y="2452608"/>
              <a:ext cx="136323" cy="858846"/>
            </a:xfrm>
            <a:custGeom>
              <a:rect b="b" l="l" r="r" t="t"/>
              <a:pathLst>
                <a:path extrusionOk="0" h="953" w="190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5" name="Google Shape;155;p12"/>
          <p:cNvGrpSpPr/>
          <p:nvPr/>
        </p:nvGrpSpPr>
        <p:grpSpPr>
          <a:xfrm>
            <a:off x="8486504" y="2079572"/>
            <a:ext cx="2065289" cy="673662"/>
            <a:chOff x="6241217" y="2285958"/>
            <a:chExt cx="4744166" cy="867988"/>
          </a:xfrm>
        </p:grpSpPr>
        <p:sp>
          <p:nvSpPr>
            <p:cNvPr id="156" name="Google Shape;156;p12"/>
            <p:cNvSpPr/>
            <p:nvPr/>
          </p:nvSpPr>
          <p:spPr>
            <a:xfrm>
              <a:off x="6241217" y="2285958"/>
              <a:ext cx="133523" cy="858846"/>
            </a:xfrm>
            <a:custGeom>
              <a:rect b="b" l="l" r="r" t="t"/>
              <a:pathLst>
                <a:path extrusionOk="0" h="953" w="186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10849060" y="2295100"/>
              <a:ext cx="136323" cy="858846"/>
            </a:xfrm>
            <a:custGeom>
              <a:rect b="b" l="l" r="r" t="t"/>
              <a:pathLst>
                <a:path extrusionOk="0" h="953" w="190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8" name="Google Shape;158;p12"/>
          <p:cNvSpPr txBox="1"/>
          <p:nvPr/>
        </p:nvSpPr>
        <p:spPr>
          <a:xfrm>
            <a:off x="1726772" y="2246655"/>
            <a:ext cx="2015616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8A00"/>
                </a:solidFill>
                <a:latin typeface="Calibri"/>
                <a:ea typeface="Calibri"/>
                <a:cs typeface="Calibri"/>
                <a:sym typeface="Calibri"/>
              </a:rPr>
              <a:t>Blob storage</a:t>
            </a:r>
            <a:endParaRPr/>
          </a:p>
        </p:txBody>
      </p:sp>
      <p:sp>
        <p:nvSpPr>
          <p:cNvPr id="159" name="Google Shape;159;p12"/>
          <p:cNvSpPr txBox="1"/>
          <p:nvPr/>
        </p:nvSpPr>
        <p:spPr>
          <a:xfrm>
            <a:off x="4046400" y="2246654"/>
            <a:ext cx="2015616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8A00"/>
                </a:solidFill>
                <a:latin typeface="Calibri"/>
                <a:ea typeface="Calibri"/>
                <a:cs typeface="Calibri"/>
                <a:sym typeface="Calibri"/>
              </a:rPr>
              <a:t>Files storage</a:t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>
            <a:off x="6279743" y="2255441"/>
            <a:ext cx="2015616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8A00"/>
                </a:solidFill>
                <a:latin typeface="Calibri"/>
                <a:ea typeface="Calibri"/>
                <a:cs typeface="Calibri"/>
                <a:sym typeface="Calibri"/>
              </a:rPr>
              <a:t>Queue storage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/>
          <p:nvPr/>
        </p:nvSpPr>
        <p:spPr>
          <a:xfrm>
            <a:off x="504691" y="565340"/>
            <a:ext cx="4090755" cy="360448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>
            <a:off x="500690" y="316393"/>
            <a:ext cx="11211933" cy="555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Case: 카카오페이</a:t>
            </a:r>
            <a:endParaRPr b="1"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532589" y="1090400"/>
            <a:ext cx="112119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0975" lvl="0" marL="180975" marR="0" rtl="0" algn="l">
              <a:spcBef>
                <a:spcPts val="0"/>
              </a:spcBef>
              <a:spcAft>
                <a:spcPts val="0"/>
              </a:spcAft>
              <a:buClr>
                <a:srgbClr val="FF8A00"/>
              </a:buClr>
              <a:buSzPts val="1400"/>
              <a:buFont typeface="Arial"/>
              <a:buChar char="•"/>
            </a:pPr>
            <a:r>
              <a:rPr b="0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카카오 페이의 트레픽 문제 해결 사례 </a:t>
            </a:r>
            <a:endParaRPr b="0"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3"/>
          <p:cNvGrpSpPr/>
          <p:nvPr/>
        </p:nvGrpSpPr>
        <p:grpSpPr>
          <a:xfrm>
            <a:off x="2473531" y="2878051"/>
            <a:ext cx="1988173" cy="629496"/>
            <a:chOff x="2298719" y="2514110"/>
            <a:chExt cx="1988173" cy="629496"/>
          </a:xfrm>
        </p:grpSpPr>
        <p:sp>
          <p:nvSpPr>
            <p:cNvPr id="169" name="Google Shape;169;p13"/>
            <p:cNvSpPr txBox="1"/>
            <p:nvPr/>
          </p:nvSpPr>
          <p:spPr>
            <a:xfrm>
              <a:off x="2298719" y="2811207"/>
              <a:ext cx="1988173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Catch the feel of design in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contemporary colors and styles.</a:t>
              </a:r>
              <a:endParaRPr/>
            </a:p>
          </p:txBody>
        </p:sp>
        <p:sp>
          <p:nvSpPr>
            <p:cNvPr id="170" name="Google Shape;170;p13"/>
            <p:cNvSpPr txBox="1"/>
            <p:nvPr/>
          </p:nvSpPr>
          <p:spPr>
            <a:xfrm>
              <a:off x="2298719" y="2514110"/>
              <a:ext cx="1296829" cy="249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Stylish design</a:t>
              </a:r>
              <a:endParaRPr/>
            </a:p>
          </p:txBody>
        </p:sp>
      </p:grpSp>
      <p:grpSp>
        <p:nvGrpSpPr>
          <p:cNvPr id="171" name="Google Shape;171;p13"/>
          <p:cNvGrpSpPr/>
          <p:nvPr/>
        </p:nvGrpSpPr>
        <p:grpSpPr>
          <a:xfrm>
            <a:off x="2473531" y="4411537"/>
            <a:ext cx="1988173" cy="629496"/>
            <a:chOff x="2298719" y="2514110"/>
            <a:chExt cx="1988173" cy="629496"/>
          </a:xfrm>
        </p:grpSpPr>
        <p:sp>
          <p:nvSpPr>
            <p:cNvPr id="172" name="Google Shape;172;p13"/>
            <p:cNvSpPr txBox="1"/>
            <p:nvPr/>
          </p:nvSpPr>
          <p:spPr>
            <a:xfrm>
              <a:off x="2298719" y="2811207"/>
              <a:ext cx="1988173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Catch the feel of design in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contemporary colors and styles.</a:t>
              </a:r>
              <a:endParaRPr/>
            </a:p>
          </p:txBody>
        </p:sp>
        <p:sp>
          <p:nvSpPr>
            <p:cNvPr id="173" name="Google Shape;173;p13"/>
            <p:cNvSpPr txBox="1"/>
            <p:nvPr/>
          </p:nvSpPr>
          <p:spPr>
            <a:xfrm>
              <a:off x="2298719" y="2514110"/>
              <a:ext cx="1727332" cy="249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Top quality design</a:t>
              </a:r>
              <a:endParaRPr/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6849572" y="2878051"/>
            <a:ext cx="2533321" cy="629496"/>
            <a:chOff x="2026145" y="2514110"/>
            <a:chExt cx="2533321" cy="629496"/>
          </a:xfrm>
        </p:grpSpPr>
        <p:sp>
          <p:nvSpPr>
            <p:cNvPr id="175" name="Google Shape;175;p13"/>
            <p:cNvSpPr txBox="1"/>
            <p:nvPr/>
          </p:nvSpPr>
          <p:spPr>
            <a:xfrm>
              <a:off x="2026145" y="2811207"/>
              <a:ext cx="2533321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Catch the feel of design in contemporary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colors and styles.</a:t>
              </a:r>
              <a:endParaRPr/>
            </a:p>
          </p:txBody>
        </p:sp>
        <p:sp>
          <p:nvSpPr>
            <p:cNvPr id="176" name="Google Shape;176;p13"/>
            <p:cNvSpPr txBox="1"/>
            <p:nvPr/>
          </p:nvSpPr>
          <p:spPr>
            <a:xfrm>
              <a:off x="2026145" y="2514110"/>
              <a:ext cx="2125325" cy="249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Sleek Diagram &amp; chart</a:t>
              </a:r>
              <a:endParaRPr/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8398705" y="4411537"/>
            <a:ext cx="2568587" cy="629496"/>
            <a:chOff x="2008511" y="2514110"/>
            <a:chExt cx="2568587" cy="629496"/>
          </a:xfrm>
        </p:grpSpPr>
        <p:sp>
          <p:nvSpPr>
            <p:cNvPr id="178" name="Google Shape;178;p13"/>
            <p:cNvSpPr txBox="1"/>
            <p:nvPr/>
          </p:nvSpPr>
          <p:spPr>
            <a:xfrm>
              <a:off x="2008511" y="2811207"/>
              <a:ext cx="2568587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Catch the feel of design in contemporary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colors and styles.</a:t>
              </a:r>
              <a:endParaRPr/>
            </a:p>
          </p:txBody>
        </p:sp>
        <p:sp>
          <p:nvSpPr>
            <p:cNvPr id="179" name="Google Shape;179;p13"/>
            <p:cNvSpPr txBox="1"/>
            <p:nvPr/>
          </p:nvSpPr>
          <p:spPr>
            <a:xfrm>
              <a:off x="2008511" y="2514110"/>
              <a:ext cx="1727332" cy="249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Top quality design</a:t>
              </a:r>
              <a:endParaRPr/>
            </a:p>
          </p:txBody>
        </p:sp>
      </p:grpSp>
      <p:sp>
        <p:nvSpPr>
          <p:cNvPr id="180" name="Google Shape;180;p13"/>
          <p:cNvSpPr/>
          <p:nvPr/>
        </p:nvSpPr>
        <p:spPr>
          <a:xfrm>
            <a:off x="1848160" y="2943795"/>
            <a:ext cx="462192" cy="485205"/>
          </a:xfrm>
          <a:custGeom>
            <a:rect b="b" l="l" r="r" t="t"/>
            <a:pathLst>
              <a:path extrusionOk="0" h="506" w="482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1" name="Google Shape;181;p13"/>
          <p:cNvGrpSpPr/>
          <p:nvPr/>
        </p:nvGrpSpPr>
        <p:grpSpPr>
          <a:xfrm>
            <a:off x="5224907" y="2955302"/>
            <a:ext cx="352876" cy="462191"/>
            <a:chOff x="6388100" y="1835150"/>
            <a:chExt cx="584200" cy="765175"/>
          </a:xfrm>
        </p:grpSpPr>
        <p:sp>
          <p:nvSpPr>
            <p:cNvPr id="182" name="Google Shape;182;p13"/>
            <p:cNvSpPr/>
            <p:nvPr/>
          </p:nvSpPr>
          <p:spPr>
            <a:xfrm>
              <a:off x="6388100" y="1835150"/>
              <a:ext cx="584200" cy="765175"/>
            </a:xfrm>
            <a:custGeom>
              <a:rect b="b" l="l" r="r" t="t"/>
              <a:pathLst>
                <a:path extrusionOk="0" h="482" w="368">
                  <a:moveTo>
                    <a:pt x="299" y="21"/>
                  </a:moveTo>
                  <a:lnTo>
                    <a:pt x="299" y="21"/>
                  </a:lnTo>
                  <a:lnTo>
                    <a:pt x="294" y="5"/>
                  </a:lnTo>
                  <a:lnTo>
                    <a:pt x="292" y="0"/>
                  </a:lnTo>
                  <a:lnTo>
                    <a:pt x="74" y="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69" y="21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43"/>
                  </a:lnTo>
                  <a:lnTo>
                    <a:pt x="2" y="57"/>
                  </a:lnTo>
                  <a:lnTo>
                    <a:pt x="4" y="71"/>
                  </a:lnTo>
                  <a:lnTo>
                    <a:pt x="8" y="84"/>
                  </a:lnTo>
                  <a:lnTo>
                    <a:pt x="13" y="98"/>
                  </a:lnTo>
                  <a:lnTo>
                    <a:pt x="18" y="110"/>
                  </a:lnTo>
                  <a:lnTo>
                    <a:pt x="24" y="122"/>
                  </a:lnTo>
                  <a:lnTo>
                    <a:pt x="31" y="134"/>
                  </a:lnTo>
                  <a:lnTo>
                    <a:pt x="38" y="144"/>
                  </a:lnTo>
                  <a:lnTo>
                    <a:pt x="47" y="154"/>
                  </a:lnTo>
                  <a:lnTo>
                    <a:pt x="57" y="164"/>
                  </a:lnTo>
                  <a:lnTo>
                    <a:pt x="67" y="172"/>
                  </a:lnTo>
                  <a:lnTo>
                    <a:pt x="77" y="180"/>
                  </a:lnTo>
                  <a:lnTo>
                    <a:pt x="88" y="186"/>
                  </a:lnTo>
                  <a:lnTo>
                    <a:pt x="100" y="193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23" y="209"/>
                  </a:lnTo>
                  <a:lnTo>
                    <a:pt x="135" y="220"/>
                  </a:lnTo>
                  <a:lnTo>
                    <a:pt x="148" y="231"/>
                  </a:lnTo>
                  <a:lnTo>
                    <a:pt x="161" y="239"/>
                  </a:lnTo>
                  <a:lnTo>
                    <a:pt x="161" y="297"/>
                  </a:lnTo>
                  <a:lnTo>
                    <a:pt x="126" y="297"/>
                  </a:lnTo>
                  <a:lnTo>
                    <a:pt x="126" y="317"/>
                  </a:lnTo>
                  <a:lnTo>
                    <a:pt x="107" y="317"/>
                  </a:lnTo>
                  <a:lnTo>
                    <a:pt x="107" y="317"/>
                  </a:lnTo>
                  <a:lnTo>
                    <a:pt x="103" y="317"/>
                  </a:lnTo>
                  <a:lnTo>
                    <a:pt x="100" y="318"/>
                  </a:lnTo>
                  <a:lnTo>
                    <a:pt x="97" y="320"/>
                  </a:lnTo>
                  <a:lnTo>
                    <a:pt x="95" y="323"/>
                  </a:lnTo>
                  <a:lnTo>
                    <a:pt x="92" y="326"/>
                  </a:lnTo>
                  <a:lnTo>
                    <a:pt x="90" y="329"/>
                  </a:lnTo>
                  <a:lnTo>
                    <a:pt x="89" y="333"/>
                  </a:lnTo>
                  <a:lnTo>
                    <a:pt x="89" y="337"/>
                  </a:lnTo>
                  <a:lnTo>
                    <a:pt x="89" y="340"/>
                  </a:lnTo>
                  <a:lnTo>
                    <a:pt x="67" y="340"/>
                  </a:lnTo>
                  <a:lnTo>
                    <a:pt x="67" y="442"/>
                  </a:lnTo>
                  <a:lnTo>
                    <a:pt x="58" y="442"/>
                  </a:lnTo>
                  <a:lnTo>
                    <a:pt x="58" y="482"/>
                  </a:lnTo>
                  <a:lnTo>
                    <a:pt x="308" y="482"/>
                  </a:lnTo>
                  <a:lnTo>
                    <a:pt x="308" y="442"/>
                  </a:lnTo>
                  <a:lnTo>
                    <a:pt x="300" y="442"/>
                  </a:lnTo>
                  <a:lnTo>
                    <a:pt x="300" y="340"/>
                  </a:lnTo>
                  <a:lnTo>
                    <a:pt x="278" y="340"/>
                  </a:lnTo>
                  <a:lnTo>
                    <a:pt x="278" y="337"/>
                  </a:lnTo>
                  <a:lnTo>
                    <a:pt x="278" y="337"/>
                  </a:lnTo>
                  <a:lnTo>
                    <a:pt x="277" y="333"/>
                  </a:lnTo>
                  <a:lnTo>
                    <a:pt x="277" y="329"/>
                  </a:lnTo>
                  <a:lnTo>
                    <a:pt x="275" y="326"/>
                  </a:lnTo>
                  <a:lnTo>
                    <a:pt x="273" y="323"/>
                  </a:lnTo>
                  <a:lnTo>
                    <a:pt x="271" y="320"/>
                  </a:lnTo>
                  <a:lnTo>
                    <a:pt x="267" y="318"/>
                  </a:lnTo>
                  <a:lnTo>
                    <a:pt x="264" y="317"/>
                  </a:lnTo>
                  <a:lnTo>
                    <a:pt x="260" y="317"/>
                  </a:lnTo>
                  <a:lnTo>
                    <a:pt x="240" y="317"/>
                  </a:lnTo>
                  <a:lnTo>
                    <a:pt x="240" y="297"/>
                  </a:lnTo>
                  <a:lnTo>
                    <a:pt x="207" y="297"/>
                  </a:lnTo>
                  <a:lnTo>
                    <a:pt x="207" y="239"/>
                  </a:lnTo>
                  <a:lnTo>
                    <a:pt x="207" y="239"/>
                  </a:lnTo>
                  <a:lnTo>
                    <a:pt x="220" y="231"/>
                  </a:lnTo>
                  <a:lnTo>
                    <a:pt x="233" y="220"/>
                  </a:lnTo>
                  <a:lnTo>
                    <a:pt x="244" y="20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67" y="193"/>
                  </a:lnTo>
                  <a:lnTo>
                    <a:pt x="279" y="186"/>
                  </a:lnTo>
                  <a:lnTo>
                    <a:pt x="290" y="180"/>
                  </a:lnTo>
                  <a:lnTo>
                    <a:pt x="301" y="172"/>
                  </a:lnTo>
                  <a:lnTo>
                    <a:pt x="311" y="164"/>
                  </a:lnTo>
                  <a:lnTo>
                    <a:pt x="319" y="154"/>
                  </a:lnTo>
                  <a:lnTo>
                    <a:pt x="328" y="144"/>
                  </a:lnTo>
                  <a:lnTo>
                    <a:pt x="337" y="134"/>
                  </a:lnTo>
                  <a:lnTo>
                    <a:pt x="343" y="122"/>
                  </a:lnTo>
                  <a:lnTo>
                    <a:pt x="350" y="110"/>
                  </a:lnTo>
                  <a:lnTo>
                    <a:pt x="355" y="98"/>
                  </a:lnTo>
                  <a:lnTo>
                    <a:pt x="359" y="84"/>
                  </a:lnTo>
                  <a:lnTo>
                    <a:pt x="362" y="71"/>
                  </a:lnTo>
                  <a:lnTo>
                    <a:pt x="366" y="57"/>
                  </a:lnTo>
                  <a:lnTo>
                    <a:pt x="367" y="43"/>
                  </a:lnTo>
                  <a:lnTo>
                    <a:pt x="368" y="29"/>
                  </a:lnTo>
                  <a:lnTo>
                    <a:pt x="368" y="21"/>
                  </a:lnTo>
                  <a:lnTo>
                    <a:pt x="299" y="21"/>
                  </a:lnTo>
                  <a:close/>
                  <a:moveTo>
                    <a:pt x="96" y="175"/>
                  </a:moveTo>
                  <a:lnTo>
                    <a:pt x="96" y="175"/>
                  </a:lnTo>
                  <a:lnTo>
                    <a:pt x="87" y="169"/>
                  </a:lnTo>
                  <a:lnTo>
                    <a:pt x="78" y="164"/>
                  </a:lnTo>
                  <a:lnTo>
                    <a:pt x="71" y="157"/>
                  </a:lnTo>
                  <a:lnTo>
                    <a:pt x="63" y="150"/>
                  </a:lnTo>
                  <a:lnTo>
                    <a:pt x="56" y="143"/>
                  </a:lnTo>
                  <a:lnTo>
                    <a:pt x="49" y="135"/>
                  </a:lnTo>
                  <a:lnTo>
                    <a:pt x="44" y="126"/>
                  </a:lnTo>
                  <a:lnTo>
                    <a:pt x="37" y="117"/>
                  </a:lnTo>
                  <a:lnTo>
                    <a:pt x="33" y="109"/>
                  </a:lnTo>
                  <a:lnTo>
                    <a:pt x="29" y="99"/>
                  </a:lnTo>
                  <a:lnTo>
                    <a:pt x="24" y="89"/>
                  </a:lnTo>
                  <a:lnTo>
                    <a:pt x="21" y="78"/>
                  </a:lnTo>
                  <a:lnTo>
                    <a:pt x="18" y="69"/>
                  </a:lnTo>
                  <a:lnTo>
                    <a:pt x="16" y="58"/>
                  </a:lnTo>
                  <a:lnTo>
                    <a:pt x="15" y="47"/>
                  </a:lnTo>
                  <a:lnTo>
                    <a:pt x="1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7" y="99"/>
                  </a:lnTo>
                  <a:lnTo>
                    <a:pt x="67" y="99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71" y="119"/>
                  </a:lnTo>
                  <a:lnTo>
                    <a:pt x="71" y="119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6" y="157"/>
                  </a:lnTo>
                  <a:lnTo>
                    <a:pt x="86" y="157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92" y="170"/>
                  </a:lnTo>
                  <a:lnTo>
                    <a:pt x="92" y="170"/>
                  </a:lnTo>
                  <a:lnTo>
                    <a:pt x="96" y="175"/>
                  </a:lnTo>
                  <a:lnTo>
                    <a:pt x="96" y="175"/>
                  </a:lnTo>
                  <a:close/>
                  <a:moveTo>
                    <a:pt x="294" y="468"/>
                  </a:moveTo>
                  <a:lnTo>
                    <a:pt x="73" y="468"/>
                  </a:lnTo>
                  <a:lnTo>
                    <a:pt x="73" y="456"/>
                  </a:lnTo>
                  <a:lnTo>
                    <a:pt x="294" y="456"/>
                  </a:lnTo>
                  <a:lnTo>
                    <a:pt x="294" y="468"/>
                  </a:lnTo>
                  <a:close/>
                  <a:moveTo>
                    <a:pt x="286" y="354"/>
                  </a:moveTo>
                  <a:lnTo>
                    <a:pt x="286" y="442"/>
                  </a:lnTo>
                  <a:lnTo>
                    <a:pt x="82" y="442"/>
                  </a:lnTo>
                  <a:lnTo>
                    <a:pt x="82" y="354"/>
                  </a:lnTo>
                  <a:lnTo>
                    <a:pt x="89" y="354"/>
                  </a:lnTo>
                  <a:lnTo>
                    <a:pt x="278" y="354"/>
                  </a:lnTo>
                  <a:lnTo>
                    <a:pt x="286" y="354"/>
                  </a:lnTo>
                  <a:close/>
                  <a:moveTo>
                    <a:pt x="260" y="331"/>
                  </a:moveTo>
                  <a:lnTo>
                    <a:pt x="260" y="331"/>
                  </a:lnTo>
                  <a:lnTo>
                    <a:pt x="262" y="331"/>
                  </a:lnTo>
                  <a:lnTo>
                    <a:pt x="263" y="333"/>
                  </a:lnTo>
                  <a:lnTo>
                    <a:pt x="263" y="334"/>
                  </a:lnTo>
                  <a:lnTo>
                    <a:pt x="264" y="337"/>
                  </a:lnTo>
                  <a:lnTo>
                    <a:pt x="264" y="340"/>
                  </a:lnTo>
                  <a:lnTo>
                    <a:pt x="103" y="340"/>
                  </a:lnTo>
                  <a:lnTo>
                    <a:pt x="103" y="337"/>
                  </a:lnTo>
                  <a:lnTo>
                    <a:pt x="103" y="337"/>
                  </a:lnTo>
                  <a:lnTo>
                    <a:pt x="103" y="334"/>
                  </a:lnTo>
                  <a:lnTo>
                    <a:pt x="104" y="333"/>
                  </a:lnTo>
                  <a:lnTo>
                    <a:pt x="105" y="331"/>
                  </a:lnTo>
                  <a:lnTo>
                    <a:pt x="107" y="331"/>
                  </a:lnTo>
                  <a:lnTo>
                    <a:pt x="126" y="331"/>
                  </a:lnTo>
                  <a:lnTo>
                    <a:pt x="240" y="331"/>
                  </a:lnTo>
                  <a:lnTo>
                    <a:pt x="260" y="331"/>
                  </a:lnTo>
                  <a:close/>
                  <a:moveTo>
                    <a:pt x="226" y="317"/>
                  </a:moveTo>
                  <a:lnTo>
                    <a:pt x="141" y="317"/>
                  </a:lnTo>
                  <a:lnTo>
                    <a:pt x="141" y="311"/>
                  </a:lnTo>
                  <a:lnTo>
                    <a:pt x="226" y="311"/>
                  </a:lnTo>
                  <a:lnTo>
                    <a:pt x="226" y="317"/>
                  </a:lnTo>
                  <a:close/>
                  <a:moveTo>
                    <a:pt x="196" y="230"/>
                  </a:moveTo>
                  <a:lnTo>
                    <a:pt x="193" y="231"/>
                  </a:lnTo>
                  <a:lnTo>
                    <a:pt x="193" y="297"/>
                  </a:lnTo>
                  <a:lnTo>
                    <a:pt x="175" y="297"/>
                  </a:lnTo>
                  <a:lnTo>
                    <a:pt x="175" y="231"/>
                  </a:lnTo>
                  <a:lnTo>
                    <a:pt x="171" y="230"/>
                  </a:lnTo>
                  <a:lnTo>
                    <a:pt x="171" y="230"/>
                  </a:lnTo>
                  <a:lnTo>
                    <a:pt x="158" y="221"/>
                  </a:lnTo>
                  <a:lnTo>
                    <a:pt x="145" y="211"/>
                  </a:lnTo>
                  <a:lnTo>
                    <a:pt x="135" y="202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5" y="179"/>
                  </a:lnTo>
                  <a:lnTo>
                    <a:pt x="115" y="179"/>
                  </a:lnTo>
                  <a:lnTo>
                    <a:pt x="110" y="171"/>
                  </a:lnTo>
                  <a:lnTo>
                    <a:pt x="110" y="171"/>
                  </a:lnTo>
                  <a:lnTo>
                    <a:pt x="109" y="169"/>
                  </a:lnTo>
                  <a:lnTo>
                    <a:pt x="109" y="169"/>
                  </a:lnTo>
                  <a:lnTo>
                    <a:pt x="103" y="159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7" y="149"/>
                  </a:lnTo>
                  <a:lnTo>
                    <a:pt x="97" y="149"/>
                  </a:lnTo>
                  <a:lnTo>
                    <a:pt x="92" y="138"/>
                  </a:lnTo>
                  <a:lnTo>
                    <a:pt x="88" y="127"/>
                  </a:lnTo>
                  <a:lnTo>
                    <a:pt x="88" y="127"/>
                  </a:lnTo>
                  <a:lnTo>
                    <a:pt x="88" y="125"/>
                  </a:lnTo>
                  <a:lnTo>
                    <a:pt x="88" y="125"/>
                  </a:lnTo>
                  <a:lnTo>
                    <a:pt x="85" y="114"/>
                  </a:lnTo>
                  <a:lnTo>
                    <a:pt x="82" y="103"/>
                  </a:lnTo>
                  <a:lnTo>
                    <a:pt x="82" y="103"/>
                  </a:lnTo>
                  <a:lnTo>
                    <a:pt x="82" y="101"/>
                  </a:lnTo>
                  <a:lnTo>
                    <a:pt x="82" y="101"/>
                  </a:lnTo>
                  <a:lnTo>
                    <a:pt x="80" y="90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65"/>
                  </a:lnTo>
                  <a:lnTo>
                    <a:pt x="78" y="65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2" y="27"/>
                  </a:lnTo>
                  <a:lnTo>
                    <a:pt x="85" y="14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2" y="27"/>
                  </a:lnTo>
                  <a:lnTo>
                    <a:pt x="100" y="41"/>
                  </a:lnTo>
                  <a:lnTo>
                    <a:pt x="98" y="5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82"/>
                  </a:lnTo>
                  <a:lnTo>
                    <a:pt x="100" y="96"/>
                  </a:lnTo>
                  <a:lnTo>
                    <a:pt x="102" y="110"/>
                  </a:lnTo>
                  <a:lnTo>
                    <a:pt x="105" y="123"/>
                  </a:lnTo>
                  <a:lnTo>
                    <a:pt x="119" y="118"/>
                  </a:lnTo>
                  <a:lnTo>
                    <a:pt x="119" y="118"/>
                  </a:lnTo>
                  <a:lnTo>
                    <a:pt x="116" y="107"/>
                  </a:lnTo>
                  <a:lnTo>
                    <a:pt x="114" y="94"/>
                  </a:lnTo>
                  <a:lnTo>
                    <a:pt x="112" y="81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2" y="55"/>
                  </a:lnTo>
                  <a:lnTo>
                    <a:pt x="114" y="41"/>
                  </a:lnTo>
                  <a:lnTo>
                    <a:pt x="116" y="27"/>
                  </a:lnTo>
                  <a:lnTo>
                    <a:pt x="119" y="14"/>
                  </a:lnTo>
                  <a:lnTo>
                    <a:pt x="283" y="14"/>
                  </a:lnTo>
                  <a:lnTo>
                    <a:pt x="283" y="14"/>
                  </a:lnTo>
                  <a:lnTo>
                    <a:pt x="285" y="27"/>
                  </a:lnTo>
                  <a:lnTo>
                    <a:pt x="287" y="38"/>
                  </a:lnTo>
                  <a:lnTo>
                    <a:pt x="287" y="38"/>
                  </a:lnTo>
                  <a:lnTo>
                    <a:pt x="288" y="41"/>
                  </a:lnTo>
                  <a:lnTo>
                    <a:pt x="288" y="41"/>
                  </a:lnTo>
                  <a:lnTo>
                    <a:pt x="289" y="50"/>
                  </a:lnTo>
                  <a:lnTo>
                    <a:pt x="289" y="50"/>
                  </a:lnTo>
                  <a:lnTo>
                    <a:pt x="289" y="54"/>
                  </a:lnTo>
                  <a:lnTo>
                    <a:pt x="289" y="54"/>
                  </a:lnTo>
                  <a:lnTo>
                    <a:pt x="289" y="65"/>
                  </a:lnTo>
                  <a:lnTo>
                    <a:pt x="289" y="65"/>
                  </a:lnTo>
                  <a:lnTo>
                    <a:pt x="289" y="76"/>
                  </a:lnTo>
                  <a:lnTo>
                    <a:pt x="289" y="76"/>
                  </a:lnTo>
                  <a:lnTo>
                    <a:pt x="289" y="80"/>
                  </a:lnTo>
                  <a:lnTo>
                    <a:pt x="289" y="8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6" y="101"/>
                  </a:lnTo>
                  <a:lnTo>
                    <a:pt x="286" y="101"/>
                  </a:lnTo>
                  <a:lnTo>
                    <a:pt x="285" y="103"/>
                  </a:lnTo>
                  <a:lnTo>
                    <a:pt x="285" y="103"/>
                  </a:lnTo>
                  <a:lnTo>
                    <a:pt x="283" y="114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8" y="127"/>
                  </a:lnTo>
                  <a:lnTo>
                    <a:pt x="278" y="127"/>
                  </a:lnTo>
                  <a:lnTo>
                    <a:pt x="275" y="138"/>
                  </a:lnTo>
                  <a:lnTo>
                    <a:pt x="271" y="149"/>
                  </a:lnTo>
                  <a:lnTo>
                    <a:pt x="271" y="149"/>
                  </a:lnTo>
                  <a:lnTo>
                    <a:pt x="270" y="150"/>
                  </a:lnTo>
                  <a:lnTo>
                    <a:pt x="270" y="150"/>
                  </a:lnTo>
                  <a:lnTo>
                    <a:pt x="264" y="159"/>
                  </a:lnTo>
                  <a:lnTo>
                    <a:pt x="259" y="169"/>
                  </a:lnTo>
                  <a:lnTo>
                    <a:pt x="259" y="169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44" y="190"/>
                  </a:lnTo>
                  <a:lnTo>
                    <a:pt x="243" y="190"/>
                  </a:lnTo>
                  <a:lnTo>
                    <a:pt x="243" y="190"/>
                  </a:lnTo>
                  <a:lnTo>
                    <a:pt x="233" y="202"/>
                  </a:lnTo>
                  <a:lnTo>
                    <a:pt x="221" y="211"/>
                  </a:lnTo>
                  <a:lnTo>
                    <a:pt x="209" y="221"/>
                  </a:lnTo>
                  <a:lnTo>
                    <a:pt x="196" y="230"/>
                  </a:lnTo>
                  <a:lnTo>
                    <a:pt x="196" y="230"/>
                  </a:lnTo>
                  <a:close/>
                  <a:moveTo>
                    <a:pt x="272" y="175"/>
                  </a:moveTo>
                  <a:lnTo>
                    <a:pt x="272" y="175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8" y="164"/>
                  </a:lnTo>
                  <a:lnTo>
                    <a:pt x="278" y="164"/>
                  </a:lnTo>
                  <a:lnTo>
                    <a:pt x="281" y="157"/>
                  </a:lnTo>
                  <a:lnTo>
                    <a:pt x="281" y="157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7" y="145"/>
                  </a:lnTo>
                  <a:lnTo>
                    <a:pt x="287" y="145"/>
                  </a:lnTo>
                  <a:lnTo>
                    <a:pt x="289" y="139"/>
                  </a:lnTo>
                  <a:lnTo>
                    <a:pt x="289" y="139"/>
                  </a:lnTo>
                  <a:lnTo>
                    <a:pt x="292" y="132"/>
                  </a:lnTo>
                  <a:lnTo>
                    <a:pt x="292" y="132"/>
                  </a:lnTo>
                  <a:lnTo>
                    <a:pt x="294" y="126"/>
                  </a:lnTo>
                  <a:lnTo>
                    <a:pt x="294" y="126"/>
                  </a:lnTo>
                  <a:lnTo>
                    <a:pt x="296" y="119"/>
                  </a:lnTo>
                  <a:lnTo>
                    <a:pt x="296" y="119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9" y="107"/>
                  </a:lnTo>
                  <a:lnTo>
                    <a:pt x="299" y="107"/>
                  </a:lnTo>
                  <a:lnTo>
                    <a:pt x="301" y="99"/>
                  </a:lnTo>
                  <a:lnTo>
                    <a:pt x="301" y="99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2" y="84"/>
                  </a:lnTo>
                  <a:lnTo>
                    <a:pt x="302" y="84"/>
                  </a:lnTo>
                  <a:lnTo>
                    <a:pt x="303" y="80"/>
                  </a:lnTo>
                  <a:lnTo>
                    <a:pt x="303" y="80"/>
                  </a:lnTo>
                  <a:lnTo>
                    <a:pt x="303" y="65"/>
                  </a:lnTo>
                  <a:lnTo>
                    <a:pt x="303" y="65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301" y="35"/>
                  </a:lnTo>
                  <a:lnTo>
                    <a:pt x="354" y="35"/>
                  </a:lnTo>
                  <a:lnTo>
                    <a:pt x="354" y="35"/>
                  </a:lnTo>
                  <a:lnTo>
                    <a:pt x="353" y="47"/>
                  </a:lnTo>
                  <a:lnTo>
                    <a:pt x="351" y="58"/>
                  </a:lnTo>
                  <a:lnTo>
                    <a:pt x="348" y="69"/>
                  </a:lnTo>
                  <a:lnTo>
                    <a:pt x="346" y="78"/>
                  </a:lnTo>
                  <a:lnTo>
                    <a:pt x="343" y="89"/>
                  </a:lnTo>
                  <a:lnTo>
                    <a:pt x="339" y="99"/>
                  </a:lnTo>
                  <a:lnTo>
                    <a:pt x="334" y="109"/>
                  </a:lnTo>
                  <a:lnTo>
                    <a:pt x="329" y="117"/>
                  </a:lnTo>
                  <a:lnTo>
                    <a:pt x="324" y="126"/>
                  </a:lnTo>
                  <a:lnTo>
                    <a:pt x="318" y="135"/>
                  </a:lnTo>
                  <a:lnTo>
                    <a:pt x="311" y="143"/>
                  </a:lnTo>
                  <a:lnTo>
                    <a:pt x="304" y="150"/>
                  </a:lnTo>
                  <a:lnTo>
                    <a:pt x="297" y="157"/>
                  </a:lnTo>
                  <a:lnTo>
                    <a:pt x="289" y="164"/>
                  </a:lnTo>
                  <a:lnTo>
                    <a:pt x="280" y="169"/>
                  </a:lnTo>
                  <a:lnTo>
                    <a:pt x="272" y="175"/>
                  </a:lnTo>
                  <a:lnTo>
                    <a:pt x="272" y="1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6534150" y="2414588"/>
              <a:ext cx="288925" cy="106363"/>
            </a:xfrm>
            <a:custGeom>
              <a:rect b="b" l="l" r="r" t="t"/>
              <a:pathLst>
                <a:path extrusionOk="0" h="67" w="182">
                  <a:moveTo>
                    <a:pt x="182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182" y="0"/>
                  </a:lnTo>
                  <a:close/>
                  <a:moveTo>
                    <a:pt x="168" y="51"/>
                  </a:moveTo>
                  <a:lnTo>
                    <a:pt x="15" y="51"/>
                  </a:lnTo>
                  <a:lnTo>
                    <a:pt x="15" y="15"/>
                  </a:lnTo>
                  <a:lnTo>
                    <a:pt x="168" y="15"/>
                  </a:lnTo>
                  <a:lnTo>
                    <a:pt x="168" y="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4" name="Google Shape;184;p13"/>
          <p:cNvGrpSpPr/>
          <p:nvPr/>
        </p:nvGrpSpPr>
        <p:grpSpPr>
          <a:xfrm>
            <a:off x="6248855" y="4518056"/>
            <a:ext cx="437259" cy="435342"/>
            <a:chOff x="2840038" y="4406900"/>
            <a:chExt cx="723900" cy="720725"/>
          </a:xfrm>
        </p:grpSpPr>
        <p:sp>
          <p:nvSpPr>
            <p:cNvPr id="185" name="Google Shape;185;p13"/>
            <p:cNvSpPr/>
            <p:nvPr/>
          </p:nvSpPr>
          <p:spPr>
            <a:xfrm>
              <a:off x="2840038" y="4406900"/>
              <a:ext cx="723900" cy="720725"/>
            </a:xfrm>
            <a:custGeom>
              <a:rect b="b" l="l" r="r" t="t"/>
              <a:pathLst>
                <a:path extrusionOk="0" h="454" w="456">
                  <a:moveTo>
                    <a:pt x="456" y="226"/>
                  </a:moveTo>
                  <a:lnTo>
                    <a:pt x="456" y="226"/>
                  </a:lnTo>
                  <a:lnTo>
                    <a:pt x="456" y="209"/>
                  </a:lnTo>
                  <a:lnTo>
                    <a:pt x="454" y="192"/>
                  </a:lnTo>
                  <a:lnTo>
                    <a:pt x="450" y="175"/>
                  </a:lnTo>
                  <a:lnTo>
                    <a:pt x="445" y="157"/>
                  </a:lnTo>
                  <a:lnTo>
                    <a:pt x="440" y="141"/>
                  </a:lnTo>
                  <a:lnTo>
                    <a:pt x="432" y="126"/>
                  </a:lnTo>
                  <a:lnTo>
                    <a:pt x="423" y="110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0" y="90"/>
                  </a:lnTo>
                  <a:lnTo>
                    <a:pt x="410" y="90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388" y="64"/>
                  </a:lnTo>
                  <a:lnTo>
                    <a:pt x="371" y="48"/>
                  </a:lnTo>
                  <a:lnTo>
                    <a:pt x="351" y="34"/>
                  </a:lnTo>
                  <a:lnTo>
                    <a:pt x="332" y="23"/>
                  </a:lnTo>
                  <a:lnTo>
                    <a:pt x="310" y="14"/>
                  </a:lnTo>
                  <a:lnTo>
                    <a:pt x="287" y="7"/>
                  </a:lnTo>
                  <a:lnTo>
                    <a:pt x="265" y="2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2"/>
                  </a:lnTo>
                  <a:lnTo>
                    <a:pt x="175" y="5"/>
                  </a:lnTo>
                  <a:lnTo>
                    <a:pt x="158" y="10"/>
                  </a:lnTo>
                  <a:lnTo>
                    <a:pt x="157" y="10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48" y="14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0" y="21"/>
                  </a:lnTo>
                  <a:lnTo>
                    <a:pt x="115" y="30"/>
                  </a:lnTo>
                  <a:lnTo>
                    <a:pt x="101" y="38"/>
                  </a:lnTo>
                  <a:lnTo>
                    <a:pt x="88" y="47"/>
                  </a:lnTo>
                  <a:lnTo>
                    <a:pt x="75" y="58"/>
                  </a:lnTo>
                  <a:lnTo>
                    <a:pt x="63" y="70"/>
                  </a:lnTo>
                  <a:lnTo>
                    <a:pt x="52" y="82"/>
                  </a:lnTo>
                  <a:lnTo>
                    <a:pt x="42" y="95"/>
                  </a:lnTo>
                  <a:lnTo>
                    <a:pt x="34" y="108"/>
                  </a:lnTo>
                  <a:lnTo>
                    <a:pt x="25" y="122"/>
                  </a:lnTo>
                  <a:lnTo>
                    <a:pt x="18" y="137"/>
                  </a:lnTo>
                  <a:lnTo>
                    <a:pt x="13" y="152"/>
                  </a:lnTo>
                  <a:lnTo>
                    <a:pt x="8" y="168"/>
                  </a:lnTo>
                  <a:lnTo>
                    <a:pt x="4" y="184"/>
                  </a:lnTo>
                  <a:lnTo>
                    <a:pt x="2" y="20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3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3" y="263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7" y="278"/>
                  </a:lnTo>
                  <a:lnTo>
                    <a:pt x="10" y="292"/>
                  </a:lnTo>
                  <a:lnTo>
                    <a:pt x="14" y="305"/>
                  </a:lnTo>
                  <a:lnTo>
                    <a:pt x="20" y="319"/>
                  </a:lnTo>
                  <a:lnTo>
                    <a:pt x="21" y="320"/>
                  </a:lnTo>
                  <a:lnTo>
                    <a:pt x="21" y="320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30" y="339"/>
                  </a:lnTo>
                  <a:lnTo>
                    <a:pt x="38" y="352"/>
                  </a:lnTo>
                  <a:lnTo>
                    <a:pt x="45" y="364"/>
                  </a:lnTo>
                  <a:lnTo>
                    <a:pt x="55" y="374"/>
                  </a:lnTo>
                  <a:lnTo>
                    <a:pt x="65" y="385"/>
                  </a:lnTo>
                  <a:lnTo>
                    <a:pt x="75" y="395"/>
                  </a:lnTo>
                  <a:lnTo>
                    <a:pt x="85" y="405"/>
                  </a:lnTo>
                  <a:lnTo>
                    <a:pt x="97" y="413"/>
                  </a:lnTo>
                  <a:lnTo>
                    <a:pt x="109" y="421"/>
                  </a:lnTo>
                  <a:lnTo>
                    <a:pt x="122" y="428"/>
                  </a:lnTo>
                  <a:lnTo>
                    <a:pt x="135" y="435"/>
                  </a:lnTo>
                  <a:lnTo>
                    <a:pt x="148" y="440"/>
                  </a:lnTo>
                  <a:lnTo>
                    <a:pt x="162" y="445"/>
                  </a:lnTo>
                  <a:lnTo>
                    <a:pt x="176" y="449"/>
                  </a:lnTo>
                  <a:lnTo>
                    <a:pt x="190" y="451"/>
                  </a:lnTo>
                  <a:lnTo>
                    <a:pt x="204" y="453"/>
                  </a:lnTo>
                  <a:lnTo>
                    <a:pt x="204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14" y="454"/>
                  </a:lnTo>
                  <a:lnTo>
                    <a:pt x="215" y="454"/>
                  </a:lnTo>
                  <a:lnTo>
                    <a:pt x="215" y="454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3" y="454"/>
                  </a:lnTo>
                  <a:lnTo>
                    <a:pt x="226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8" y="454"/>
                  </a:lnTo>
                  <a:lnTo>
                    <a:pt x="246" y="454"/>
                  </a:lnTo>
                  <a:lnTo>
                    <a:pt x="264" y="452"/>
                  </a:lnTo>
                  <a:lnTo>
                    <a:pt x="282" y="449"/>
                  </a:lnTo>
                  <a:lnTo>
                    <a:pt x="298" y="443"/>
                  </a:lnTo>
                  <a:lnTo>
                    <a:pt x="315" y="437"/>
                  </a:lnTo>
                  <a:lnTo>
                    <a:pt x="332" y="429"/>
                  </a:lnTo>
                  <a:lnTo>
                    <a:pt x="347" y="42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90" y="388"/>
                  </a:lnTo>
                  <a:lnTo>
                    <a:pt x="405" y="371"/>
                  </a:lnTo>
                  <a:lnTo>
                    <a:pt x="418" y="354"/>
                  </a:lnTo>
                  <a:lnTo>
                    <a:pt x="430" y="335"/>
                  </a:lnTo>
                  <a:lnTo>
                    <a:pt x="439" y="315"/>
                  </a:lnTo>
                  <a:lnTo>
                    <a:pt x="446" y="294"/>
                  </a:lnTo>
                  <a:lnTo>
                    <a:pt x="452" y="273"/>
                  </a:lnTo>
                  <a:lnTo>
                    <a:pt x="455" y="250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26"/>
                  </a:lnTo>
                  <a:lnTo>
                    <a:pt x="456" y="226"/>
                  </a:lnTo>
                  <a:close/>
                  <a:moveTo>
                    <a:pt x="313" y="344"/>
                  </a:moveTo>
                  <a:lnTo>
                    <a:pt x="313" y="344"/>
                  </a:lnTo>
                  <a:lnTo>
                    <a:pt x="305" y="351"/>
                  </a:lnTo>
                  <a:lnTo>
                    <a:pt x="294" y="357"/>
                  </a:lnTo>
                  <a:lnTo>
                    <a:pt x="284" y="361"/>
                  </a:lnTo>
                  <a:lnTo>
                    <a:pt x="273" y="366"/>
                  </a:lnTo>
                  <a:lnTo>
                    <a:pt x="263" y="369"/>
                  </a:lnTo>
                  <a:lnTo>
                    <a:pt x="251" y="371"/>
                  </a:lnTo>
                  <a:lnTo>
                    <a:pt x="240" y="372"/>
                  </a:lnTo>
                  <a:lnTo>
                    <a:pt x="228" y="372"/>
                  </a:lnTo>
                  <a:lnTo>
                    <a:pt x="228" y="372"/>
                  </a:lnTo>
                  <a:lnTo>
                    <a:pt x="214" y="372"/>
                  </a:lnTo>
                  <a:lnTo>
                    <a:pt x="199" y="369"/>
                  </a:lnTo>
                  <a:lnTo>
                    <a:pt x="185" y="366"/>
                  </a:lnTo>
                  <a:lnTo>
                    <a:pt x="172" y="361"/>
                  </a:lnTo>
                  <a:lnTo>
                    <a:pt x="159" y="355"/>
                  </a:lnTo>
                  <a:lnTo>
                    <a:pt x="147" y="347"/>
                  </a:lnTo>
                  <a:lnTo>
                    <a:pt x="136" y="339"/>
                  </a:lnTo>
                  <a:lnTo>
                    <a:pt x="125" y="330"/>
                  </a:lnTo>
                  <a:lnTo>
                    <a:pt x="116" y="319"/>
                  </a:lnTo>
                  <a:lnTo>
                    <a:pt x="108" y="308"/>
                  </a:lnTo>
                  <a:lnTo>
                    <a:pt x="101" y="297"/>
                  </a:lnTo>
                  <a:lnTo>
                    <a:pt x="94" y="284"/>
                  </a:lnTo>
                  <a:lnTo>
                    <a:pt x="90" y="271"/>
                  </a:lnTo>
                  <a:lnTo>
                    <a:pt x="85" y="257"/>
                  </a:lnTo>
                  <a:lnTo>
                    <a:pt x="83" y="242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16"/>
                  </a:lnTo>
                  <a:lnTo>
                    <a:pt x="84" y="204"/>
                  </a:lnTo>
                  <a:lnTo>
                    <a:pt x="86" y="192"/>
                  </a:lnTo>
                  <a:lnTo>
                    <a:pt x="90" y="181"/>
                  </a:lnTo>
                  <a:lnTo>
                    <a:pt x="94" y="170"/>
                  </a:lnTo>
                  <a:lnTo>
                    <a:pt x="98" y="161"/>
                  </a:lnTo>
                  <a:lnTo>
                    <a:pt x="104" y="151"/>
                  </a:lnTo>
                  <a:lnTo>
                    <a:pt x="110" y="141"/>
                  </a:lnTo>
                  <a:lnTo>
                    <a:pt x="118" y="132"/>
                  </a:lnTo>
                  <a:lnTo>
                    <a:pt x="125" y="124"/>
                  </a:lnTo>
                  <a:lnTo>
                    <a:pt x="133" y="116"/>
                  </a:lnTo>
                  <a:lnTo>
                    <a:pt x="143" y="110"/>
                  </a:lnTo>
                  <a:lnTo>
                    <a:pt x="151" y="103"/>
                  </a:lnTo>
                  <a:lnTo>
                    <a:pt x="162" y="98"/>
                  </a:lnTo>
                  <a:lnTo>
                    <a:pt x="172" y="92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94" y="85"/>
                  </a:lnTo>
                  <a:lnTo>
                    <a:pt x="205" y="83"/>
                  </a:lnTo>
                  <a:lnTo>
                    <a:pt x="217" y="82"/>
                  </a:lnTo>
                  <a:lnTo>
                    <a:pt x="228" y="82"/>
                  </a:lnTo>
                  <a:lnTo>
                    <a:pt x="228" y="82"/>
                  </a:lnTo>
                  <a:lnTo>
                    <a:pt x="245" y="83"/>
                  </a:lnTo>
                  <a:lnTo>
                    <a:pt x="263" y="86"/>
                  </a:lnTo>
                  <a:lnTo>
                    <a:pt x="279" y="90"/>
                  </a:lnTo>
                  <a:lnTo>
                    <a:pt x="294" y="98"/>
                  </a:lnTo>
                  <a:lnTo>
                    <a:pt x="309" y="105"/>
                  </a:lnTo>
                  <a:lnTo>
                    <a:pt x="323" y="116"/>
                  </a:lnTo>
                  <a:lnTo>
                    <a:pt x="335" y="128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52" y="151"/>
                  </a:lnTo>
                  <a:lnTo>
                    <a:pt x="358" y="161"/>
                  </a:lnTo>
                  <a:lnTo>
                    <a:pt x="363" y="171"/>
                  </a:lnTo>
                  <a:lnTo>
                    <a:pt x="366" y="182"/>
                  </a:lnTo>
                  <a:lnTo>
                    <a:pt x="369" y="193"/>
                  </a:lnTo>
                  <a:lnTo>
                    <a:pt x="372" y="204"/>
                  </a:lnTo>
                  <a:lnTo>
                    <a:pt x="374" y="216"/>
                  </a:lnTo>
                  <a:lnTo>
                    <a:pt x="374" y="226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3" y="244"/>
                  </a:lnTo>
                  <a:lnTo>
                    <a:pt x="369" y="261"/>
                  </a:lnTo>
                  <a:lnTo>
                    <a:pt x="365" y="277"/>
                  </a:lnTo>
                  <a:lnTo>
                    <a:pt x="358" y="293"/>
                  </a:lnTo>
                  <a:lnTo>
                    <a:pt x="349" y="307"/>
                  </a:lnTo>
                  <a:lnTo>
                    <a:pt x="339" y="321"/>
                  </a:lnTo>
                  <a:lnTo>
                    <a:pt x="327" y="333"/>
                  </a:lnTo>
                  <a:lnTo>
                    <a:pt x="313" y="344"/>
                  </a:lnTo>
                  <a:lnTo>
                    <a:pt x="313" y="344"/>
                  </a:lnTo>
                  <a:close/>
                  <a:moveTo>
                    <a:pt x="442" y="220"/>
                  </a:moveTo>
                  <a:lnTo>
                    <a:pt x="388" y="220"/>
                  </a:lnTo>
                  <a:lnTo>
                    <a:pt x="388" y="220"/>
                  </a:lnTo>
                  <a:lnTo>
                    <a:pt x="387" y="209"/>
                  </a:lnTo>
                  <a:lnTo>
                    <a:pt x="386" y="198"/>
                  </a:lnTo>
                  <a:lnTo>
                    <a:pt x="383" y="188"/>
                  </a:lnTo>
                  <a:lnTo>
                    <a:pt x="380" y="178"/>
                  </a:lnTo>
                  <a:lnTo>
                    <a:pt x="377" y="167"/>
                  </a:lnTo>
                  <a:lnTo>
                    <a:pt x="373" y="157"/>
                  </a:lnTo>
                  <a:lnTo>
                    <a:pt x="367" y="149"/>
                  </a:lnTo>
                  <a:lnTo>
                    <a:pt x="362" y="139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413" y="119"/>
                  </a:lnTo>
                  <a:lnTo>
                    <a:pt x="420" y="134"/>
                  </a:lnTo>
                  <a:lnTo>
                    <a:pt x="427" y="146"/>
                  </a:lnTo>
                  <a:lnTo>
                    <a:pt x="431" y="161"/>
                  </a:lnTo>
                  <a:lnTo>
                    <a:pt x="435" y="176"/>
                  </a:lnTo>
                  <a:lnTo>
                    <a:pt x="439" y="190"/>
                  </a:lnTo>
                  <a:lnTo>
                    <a:pt x="441" y="205"/>
                  </a:lnTo>
                  <a:lnTo>
                    <a:pt x="442" y="220"/>
                  </a:lnTo>
                  <a:lnTo>
                    <a:pt x="442" y="220"/>
                  </a:lnTo>
                  <a:close/>
                  <a:moveTo>
                    <a:pt x="228" y="14"/>
                  </a:moveTo>
                  <a:lnTo>
                    <a:pt x="22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63" y="16"/>
                  </a:lnTo>
                  <a:lnTo>
                    <a:pt x="284" y="20"/>
                  </a:lnTo>
                  <a:lnTo>
                    <a:pt x="305" y="27"/>
                  </a:lnTo>
                  <a:lnTo>
                    <a:pt x="325" y="35"/>
                  </a:lnTo>
                  <a:lnTo>
                    <a:pt x="344" y="46"/>
                  </a:lnTo>
                  <a:lnTo>
                    <a:pt x="362" y="59"/>
                  </a:lnTo>
                  <a:lnTo>
                    <a:pt x="378" y="74"/>
                  </a:lnTo>
                  <a:lnTo>
                    <a:pt x="393" y="91"/>
                  </a:lnTo>
                  <a:lnTo>
                    <a:pt x="393" y="91"/>
                  </a:lnTo>
                  <a:lnTo>
                    <a:pt x="396" y="96"/>
                  </a:lnTo>
                  <a:lnTo>
                    <a:pt x="353" y="127"/>
                  </a:lnTo>
                  <a:lnTo>
                    <a:pt x="353" y="127"/>
                  </a:lnTo>
                  <a:lnTo>
                    <a:pt x="341" y="114"/>
                  </a:lnTo>
                  <a:lnTo>
                    <a:pt x="327" y="102"/>
                  </a:lnTo>
                  <a:lnTo>
                    <a:pt x="313" y="91"/>
                  </a:lnTo>
                  <a:lnTo>
                    <a:pt x="297" y="83"/>
                  </a:lnTo>
                  <a:lnTo>
                    <a:pt x="281" y="76"/>
                  </a:lnTo>
                  <a:lnTo>
                    <a:pt x="264" y="71"/>
                  </a:lnTo>
                  <a:lnTo>
                    <a:pt x="246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17" y="68"/>
                  </a:lnTo>
                  <a:lnTo>
                    <a:pt x="206" y="69"/>
                  </a:lnTo>
                  <a:lnTo>
                    <a:pt x="197" y="71"/>
                  </a:lnTo>
                  <a:lnTo>
                    <a:pt x="186" y="73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84" y="18"/>
                  </a:lnTo>
                  <a:lnTo>
                    <a:pt x="198" y="16"/>
                  </a:lnTo>
                  <a:lnTo>
                    <a:pt x="213" y="14"/>
                  </a:lnTo>
                  <a:lnTo>
                    <a:pt x="228" y="14"/>
                  </a:lnTo>
                  <a:lnTo>
                    <a:pt x="228" y="14"/>
                  </a:lnTo>
                  <a:close/>
                  <a:moveTo>
                    <a:pt x="228" y="440"/>
                  </a:moveTo>
                  <a:lnTo>
                    <a:pt x="228" y="440"/>
                  </a:lnTo>
                  <a:lnTo>
                    <a:pt x="226" y="440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18" y="440"/>
                  </a:lnTo>
                  <a:lnTo>
                    <a:pt x="218" y="440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5" y="440"/>
                  </a:lnTo>
                  <a:lnTo>
                    <a:pt x="207" y="439"/>
                  </a:lnTo>
                  <a:lnTo>
                    <a:pt x="206" y="439"/>
                  </a:lnTo>
                  <a:lnTo>
                    <a:pt x="206" y="439"/>
                  </a:lnTo>
                  <a:lnTo>
                    <a:pt x="192" y="437"/>
                  </a:lnTo>
                  <a:lnTo>
                    <a:pt x="179" y="435"/>
                  </a:lnTo>
                  <a:lnTo>
                    <a:pt x="165" y="432"/>
                  </a:lnTo>
                  <a:lnTo>
                    <a:pt x="153" y="427"/>
                  </a:lnTo>
                  <a:lnTo>
                    <a:pt x="140" y="422"/>
                  </a:lnTo>
                  <a:lnTo>
                    <a:pt x="129" y="415"/>
                  </a:lnTo>
                  <a:lnTo>
                    <a:pt x="117" y="409"/>
                  </a:lnTo>
                  <a:lnTo>
                    <a:pt x="106" y="401"/>
                  </a:lnTo>
                  <a:lnTo>
                    <a:pt x="95" y="394"/>
                  </a:lnTo>
                  <a:lnTo>
                    <a:pt x="84" y="384"/>
                  </a:lnTo>
                  <a:lnTo>
                    <a:pt x="75" y="375"/>
                  </a:lnTo>
                  <a:lnTo>
                    <a:pt x="66" y="365"/>
                  </a:lnTo>
                  <a:lnTo>
                    <a:pt x="57" y="355"/>
                  </a:lnTo>
                  <a:lnTo>
                    <a:pt x="50" y="343"/>
                  </a:lnTo>
                  <a:lnTo>
                    <a:pt x="42" y="331"/>
                  </a:lnTo>
                  <a:lnTo>
                    <a:pt x="36" y="319"/>
                  </a:lnTo>
                  <a:lnTo>
                    <a:pt x="36" y="319"/>
                  </a:lnTo>
                  <a:lnTo>
                    <a:pt x="34" y="315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8" y="301"/>
                  </a:lnTo>
                  <a:lnTo>
                    <a:pt x="24" y="288"/>
                  </a:lnTo>
                  <a:lnTo>
                    <a:pt x="21" y="275"/>
                  </a:lnTo>
                  <a:lnTo>
                    <a:pt x="17" y="262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6" y="253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5" y="247"/>
                  </a:lnTo>
                  <a:lnTo>
                    <a:pt x="15" y="244"/>
                  </a:lnTo>
                  <a:lnTo>
                    <a:pt x="15" y="244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15" y="223"/>
                  </a:lnTo>
                  <a:lnTo>
                    <a:pt x="15" y="223"/>
                  </a:lnTo>
                  <a:lnTo>
                    <a:pt x="15" y="218"/>
                  </a:lnTo>
                  <a:lnTo>
                    <a:pt x="15" y="218"/>
                  </a:lnTo>
                  <a:lnTo>
                    <a:pt x="16" y="203"/>
                  </a:lnTo>
                  <a:lnTo>
                    <a:pt x="18" y="186"/>
                  </a:lnTo>
                  <a:lnTo>
                    <a:pt x="22" y="171"/>
                  </a:lnTo>
                  <a:lnTo>
                    <a:pt x="26" y="156"/>
                  </a:lnTo>
                  <a:lnTo>
                    <a:pt x="31" y="142"/>
                  </a:lnTo>
                  <a:lnTo>
                    <a:pt x="38" y="128"/>
                  </a:lnTo>
                  <a:lnTo>
                    <a:pt x="45" y="115"/>
                  </a:lnTo>
                  <a:lnTo>
                    <a:pt x="54" y="102"/>
                  </a:lnTo>
                  <a:lnTo>
                    <a:pt x="63" y="90"/>
                  </a:lnTo>
                  <a:lnTo>
                    <a:pt x="74" y="80"/>
                  </a:lnTo>
                  <a:lnTo>
                    <a:pt x="84" y="69"/>
                  </a:lnTo>
                  <a:lnTo>
                    <a:pt x="96" y="59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4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72" y="77"/>
                  </a:lnTo>
                  <a:lnTo>
                    <a:pt x="172" y="77"/>
                  </a:lnTo>
                  <a:lnTo>
                    <a:pt x="161" y="82"/>
                  </a:lnTo>
                  <a:lnTo>
                    <a:pt x="150" y="88"/>
                  </a:lnTo>
                  <a:lnTo>
                    <a:pt x="139" y="95"/>
                  </a:lnTo>
                  <a:lnTo>
                    <a:pt x="130" y="101"/>
                  </a:lnTo>
                  <a:lnTo>
                    <a:pt x="121" y="109"/>
                  </a:lnTo>
                  <a:lnTo>
                    <a:pt x="112" y="117"/>
                  </a:lnTo>
                  <a:lnTo>
                    <a:pt x="104" y="126"/>
                  </a:lnTo>
                  <a:lnTo>
                    <a:pt x="97" y="136"/>
                  </a:lnTo>
                  <a:lnTo>
                    <a:pt x="91" y="145"/>
                  </a:lnTo>
                  <a:lnTo>
                    <a:pt x="85" y="156"/>
                  </a:lnTo>
                  <a:lnTo>
                    <a:pt x="80" y="167"/>
                  </a:lnTo>
                  <a:lnTo>
                    <a:pt x="76" y="179"/>
                  </a:lnTo>
                  <a:lnTo>
                    <a:pt x="72" y="191"/>
                  </a:lnTo>
                  <a:lnTo>
                    <a:pt x="70" y="203"/>
                  </a:lnTo>
                  <a:lnTo>
                    <a:pt x="69" y="215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69" y="244"/>
                  </a:lnTo>
                  <a:lnTo>
                    <a:pt x="71" y="259"/>
                  </a:lnTo>
                  <a:lnTo>
                    <a:pt x="76" y="274"/>
                  </a:lnTo>
                  <a:lnTo>
                    <a:pt x="81" y="289"/>
                  </a:lnTo>
                  <a:lnTo>
                    <a:pt x="88" y="303"/>
                  </a:lnTo>
                  <a:lnTo>
                    <a:pt x="96" y="316"/>
                  </a:lnTo>
                  <a:lnTo>
                    <a:pt x="105" y="328"/>
                  </a:lnTo>
                  <a:lnTo>
                    <a:pt x="116" y="340"/>
                  </a:lnTo>
                  <a:lnTo>
                    <a:pt x="126" y="351"/>
                  </a:lnTo>
                  <a:lnTo>
                    <a:pt x="139" y="359"/>
                  </a:lnTo>
                  <a:lnTo>
                    <a:pt x="152" y="367"/>
                  </a:lnTo>
                  <a:lnTo>
                    <a:pt x="166" y="374"/>
                  </a:lnTo>
                  <a:lnTo>
                    <a:pt x="180" y="380"/>
                  </a:lnTo>
                  <a:lnTo>
                    <a:pt x="197" y="383"/>
                  </a:lnTo>
                  <a:lnTo>
                    <a:pt x="212" y="386"/>
                  </a:lnTo>
                  <a:lnTo>
                    <a:pt x="228" y="386"/>
                  </a:lnTo>
                  <a:lnTo>
                    <a:pt x="228" y="386"/>
                  </a:lnTo>
                  <a:lnTo>
                    <a:pt x="240" y="386"/>
                  </a:lnTo>
                  <a:lnTo>
                    <a:pt x="252" y="385"/>
                  </a:lnTo>
                  <a:lnTo>
                    <a:pt x="264" y="383"/>
                  </a:lnTo>
                  <a:lnTo>
                    <a:pt x="274" y="380"/>
                  </a:lnTo>
                  <a:lnTo>
                    <a:pt x="285" y="377"/>
                  </a:lnTo>
                  <a:lnTo>
                    <a:pt x="296" y="371"/>
                  </a:lnTo>
                  <a:lnTo>
                    <a:pt x="307" y="367"/>
                  </a:lnTo>
                  <a:lnTo>
                    <a:pt x="317" y="360"/>
                  </a:lnTo>
                  <a:lnTo>
                    <a:pt x="348" y="404"/>
                  </a:lnTo>
                  <a:lnTo>
                    <a:pt x="348" y="404"/>
                  </a:lnTo>
                  <a:lnTo>
                    <a:pt x="335" y="412"/>
                  </a:lnTo>
                  <a:lnTo>
                    <a:pt x="321" y="420"/>
                  </a:lnTo>
                  <a:lnTo>
                    <a:pt x="306" y="426"/>
                  </a:lnTo>
                  <a:lnTo>
                    <a:pt x="291" y="432"/>
                  </a:lnTo>
                  <a:lnTo>
                    <a:pt x="275" y="435"/>
                  </a:lnTo>
                  <a:lnTo>
                    <a:pt x="260" y="438"/>
                  </a:lnTo>
                  <a:lnTo>
                    <a:pt x="244" y="440"/>
                  </a:lnTo>
                  <a:lnTo>
                    <a:pt x="228" y="440"/>
                  </a:lnTo>
                  <a:lnTo>
                    <a:pt x="228" y="440"/>
                  </a:lnTo>
                  <a:close/>
                  <a:moveTo>
                    <a:pt x="442" y="239"/>
                  </a:moveTo>
                  <a:lnTo>
                    <a:pt x="442" y="239"/>
                  </a:lnTo>
                  <a:lnTo>
                    <a:pt x="441" y="248"/>
                  </a:lnTo>
                  <a:lnTo>
                    <a:pt x="441" y="249"/>
                  </a:lnTo>
                  <a:lnTo>
                    <a:pt x="441" y="249"/>
                  </a:lnTo>
                  <a:lnTo>
                    <a:pt x="437" y="270"/>
                  </a:lnTo>
                  <a:lnTo>
                    <a:pt x="433" y="290"/>
                  </a:lnTo>
                  <a:lnTo>
                    <a:pt x="426" y="310"/>
                  </a:lnTo>
                  <a:lnTo>
                    <a:pt x="417" y="328"/>
                  </a:lnTo>
                  <a:lnTo>
                    <a:pt x="406" y="346"/>
                  </a:lnTo>
                  <a:lnTo>
                    <a:pt x="394" y="362"/>
                  </a:lnTo>
                  <a:lnTo>
                    <a:pt x="379" y="378"/>
                  </a:lnTo>
                  <a:lnTo>
                    <a:pt x="364" y="392"/>
                  </a:lnTo>
                  <a:lnTo>
                    <a:pt x="364" y="392"/>
                  </a:lnTo>
                  <a:lnTo>
                    <a:pt x="360" y="396"/>
                  </a:lnTo>
                  <a:lnTo>
                    <a:pt x="354" y="388"/>
                  </a:lnTo>
                  <a:lnTo>
                    <a:pt x="327" y="352"/>
                  </a:lnTo>
                  <a:lnTo>
                    <a:pt x="327" y="352"/>
                  </a:lnTo>
                  <a:lnTo>
                    <a:pt x="340" y="341"/>
                  </a:lnTo>
                  <a:lnTo>
                    <a:pt x="352" y="328"/>
                  </a:lnTo>
                  <a:lnTo>
                    <a:pt x="362" y="314"/>
                  </a:lnTo>
                  <a:lnTo>
                    <a:pt x="371" y="300"/>
                  </a:lnTo>
                  <a:lnTo>
                    <a:pt x="377" y="284"/>
                  </a:lnTo>
                  <a:lnTo>
                    <a:pt x="382" y="267"/>
                  </a:lnTo>
                  <a:lnTo>
                    <a:pt x="386" y="251"/>
                  </a:lnTo>
                  <a:lnTo>
                    <a:pt x="388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8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022600" y="4586288"/>
              <a:ext cx="360363" cy="361950"/>
            </a:xfrm>
            <a:custGeom>
              <a:rect b="b" l="l" r="r" t="t"/>
              <a:pathLst>
                <a:path extrusionOk="0" h="228" w="227">
                  <a:moveTo>
                    <a:pt x="113" y="0"/>
                  </a:moveTo>
                  <a:lnTo>
                    <a:pt x="113" y="0"/>
                  </a:lnTo>
                  <a:lnTo>
                    <a:pt x="101" y="0"/>
                  </a:lnTo>
                  <a:lnTo>
                    <a:pt x="90" y="2"/>
                  </a:lnTo>
                  <a:lnTo>
                    <a:pt x="79" y="5"/>
                  </a:lnTo>
                  <a:lnTo>
                    <a:pt x="69" y="9"/>
                  </a:lnTo>
                  <a:lnTo>
                    <a:pt x="59" y="14"/>
                  </a:lnTo>
                  <a:lnTo>
                    <a:pt x="49" y="19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5" y="41"/>
                  </a:lnTo>
                  <a:lnTo>
                    <a:pt x="19" y="51"/>
                  </a:lnTo>
                  <a:lnTo>
                    <a:pt x="13" y="59"/>
                  </a:lnTo>
                  <a:lnTo>
                    <a:pt x="8" y="69"/>
                  </a:lnTo>
                  <a:lnTo>
                    <a:pt x="4" y="80"/>
                  </a:lnTo>
                  <a:lnTo>
                    <a:pt x="2" y="91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7"/>
                  </a:lnTo>
                  <a:lnTo>
                    <a:pt x="4" y="148"/>
                  </a:lnTo>
                  <a:lnTo>
                    <a:pt x="8" y="159"/>
                  </a:lnTo>
                  <a:lnTo>
                    <a:pt x="13" y="168"/>
                  </a:lnTo>
                  <a:lnTo>
                    <a:pt x="19" y="177"/>
                  </a:lnTo>
                  <a:lnTo>
                    <a:pt x="25" y="187"/>
                  </a:lnTo>
                  <a:lnTo>
                    <a:pt x="33" y="194"/>
                  </a:lnTo>
                  <a:lnTo>
                    <a:pt x="41" y="202"/>
                  </a:lnTo>
                  <a:lnTo>
                    <a:pt x="49" y="208"/>
                  </a:lnTo>
                  <a:lnTo>
                    <a:pt x="59" y="214"/>
                  </a:lnTo>
                  <a:lnTo>
                    <a:pt x="69" y="219"/>
                  </a:lnTo>
                  <a:lnTo>
                    <a:pt x="79" y="222"/>
                  </a:lnTo>
                  <a:lnTo>
                    <a:pt x="90" y="226"/>
                  </a:lnTo>
                  <a:lnTo>
                    <a:pt x="101" y="228"/>
                  </a:lnTo>
                  <a:lnTo>
                    <a:pt x="113" y="228"/>
                  </a:lnTo>
                  <a:lnTo>
                    <a:pt x="113" y="228"/>
                  </a:lnTo>
                  <a:lnTo>
                    <a:pt x="125" y="228"/>
                  </a:lnTo>
                  <a:lnTo>
                    <a:pt x="137" y="226"/>
                  </a:lnTo>
                  <a:lnTo>
                    <a:pt x="148" y="222"/>
                  </a:lnTo>
                  <a:lnTo>
                    <a:pt x="157" y="219"/>
                  </a:lnTo>
                  <a:lnTo>
                    <a:pt x="168" y="214"/>
                  </a:lnTo>
                  <a:lnTo>
                    <a:pt x="177" y="208"/>
                  </a:lnTo>
                  <a:lnTo>
                    <a:pt x="185" y="202"/>
                  </a:lnTo>
                  <a:lnTo>
                    <a:pt x="194" y="194"/>
                  </a:lnTo>
                  <a:lnTo>
                    <a:pt x="202" y="187"/>
                  </a:lnTo>
                  <a:lnTo>
                    <a:pt x="208" y="177"/>
                  </a:lnTo>
                  <a:lnTo>
                    <a:pt x="213" y="168"/>
                  </a:lnTo>
                  <a:lnTo>
                    <a:pt x="219" y="159"/>
                  </a:lnTo>
                  <a:lnTo>
                    <a:pt x="222" y="148"/>
                  </a:lnTo>
                  <a:lnTo>
                    <a:pt x="225" y="137"/>
                  </a:lnTo>
                  <a:lnTo>
                    <a:pt x="226" y="125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03"/>
                  </a:lnTo>
                  <a:lnTo>
                    <a:pt x="225" y="91"/>
                  </a:lnTo>
                  <a:lnTo>
                    <a:pt x="222" y="80"/>
                  </a:lnTo>
                  <a:lnTo>
                    <a:pt x="219" y="69"/>
                  </a:lnTo>
                  <a:lnTo>
                    <a:pt x="213" y="59"/>
                  </a:lnTo>
                  <a:lnTo>
                    <a:pt x="208" y="51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5" y="26"/>
                  </a:lnTo>
                  <a:lnTo>
                    <a:pt x="177" y="19"/>
                  </a:lnTo>
                  <a:lnTo>
                    <a:pt x="168" y="14"/>
                  </a:lnTo>
                  <a:lnTo>
                    <a:pt x="157" y="9"/>
                  </a:lnTo>
                  <a:lnTo>
                    <a:pt x="148" y="5"/>
                  </a:lnTo>
                  <a:lnTo>
                    <a:pt x="137" y="2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113" y="214"/>
                  </a:moveTo>
                  <a:lnTo>
                    <a:pt x="113" y="214"/>
                  </a:lnTo>
                  <a:lnTo>
                    <a:pt x="103" y="213"/>
                  </a:lnTo>
                  <a:lnTo>
                    <a:pt x="94" y="212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8" y="197"/>
                  </a:lnTo>
                  <a:lnTo>
                    <a:pt x="49" y="191"/>
                  </a:lnTo>
                  <a:lnTo>
                    <a:pt x="43" y="185"/>
                  </a:lnTo>
                  <a:lnTo>
                    <a:pt x="36" y="177"/>
                  </a:lnTo>
                  <a:lnTo>
                    <a:pt x="31" y="170"/>
                  </a:lnTo>
                  <a:lnTo>
                    <a:pt x="25" y="162"/>
                  </a:lnTo>
                  <a:lnTo>
                    <a:pt x="21" y="152"/>
                  </a:lnTo>
                  <a:lnTo>
                    <a:pt x="18" y="144"/>
                  </a:lnTo>
                  <a:lnTo>
                    <a:pt x="16" y="134"/>
                  </a:lnTo>
                  <a:lnTo>
                    <a:pt x="14" y="124"/>
                  </a:lnTo>
                  <a:lnTo>
                    <a:pt x="14" y="113"/>
                  </a:lnTo>
                  <a:lnTo>
                    <a:pt x="14" y="113"/>
                  </a:lnTo>
                  <a:lnTo>
                    <a:pt x="14" y="104"/>
                  </a:lnTo>
                  <a:lnTo>
                    <a:pt x="16" y="94"/>
                  </a:lnTo>
                  <a:lnTo>
                    <a:pt x="18" y="84"/>
                  </a:lnTo>
                  <a:lnTo>
                    <a:pt x="21" y="76"/>
                  </a:lnTo>
                  <a:lnTo>
                    <a:pt x="25" y="66"/>
                  </a:lnTo>
                  <a:lnTo>
                    <a:pt x="31" y="58"/>
                  </a:lnTo>
                  <a:lnTo>
                    <a:pt x="36" y="51"/>
                  </a:lnTo>
                  <a:lnTo>
                    <a:pt x="43" y="43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5" y="26"/>
                  </a:lnTo>
                  <a:lnTo>
                    <a:pt x="74" y="22"/>
                  </a:lnTo>
                  <a:lnTo>
                    <a:pt x="84" y="18"/>
                  </a:lnTo>
                  <a:lnTo>
                    <a:pt x="94" y="16"/>
                  </a:lnTo>
                  <a:lnTo>
                    <a:pt x="103" y="15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24" y="15"/>
                  </a:lnTo>
                  <a:lnTo>
                    <a:pt x="133" y="16"/>
                  </a:lnTo>
                  <a:lnTo>
                    <a:pt x="143" y="18"/>
                  </a:lnTo>
                  <a:lnTo>
                    <a:pt x="152" y="22"/>
                  </a:lnTo>
                  <a:lnTo>
                    <a:pt x="160" y="26"/>
                  </a:lnTo>
                  <a:lnTo>
                    <a:pt x="169" y="31"/>
                  </a:lnTo>
                  <a:lnTo>
                    <a:pt x="177" y="37"/>
                  </a:lnTo>
                  <a:lnTo>
                    <a:pt x="184" y="43"/>
                  </a:lnTo>
                  <a:lnTo>
                    <a:pt x="191" y="51"/>
                  </a:lnTo>
                  <a:lnTo>
                    <a:pt x="196" y="58"/>
                  </a:lnTo>
                  <a:lnTo>
                    <a:pt x="202" y="66"/>
                  </a:lnTo>
                  <a:lnTo>
                    <a:pt x="205" y="76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4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2" y="124"/>
                  </a:lnTo>
                  <a:lnTo>
                    <a:pt x="211" y="134"/>
                  </a:lnTo>
                  <a:lnTo>
                    <a:pt x="209" y="144"/>
                  </a:lnTo>
                  <a:lnTo>
                    <a:pt x="205" y="152"/>
                  </a:lnTo>
                  <a:lnTo>
                    <a:pt x="202" y="162"/>
                  </a:lnTo>
                  <a:lnTo>
                    <a:pt x="196" y="170"/>
                  </a:lnTo>
                  <a:lnTo>
                    <a:pt x="191" y="177"/>
                  </a:lnTo>
                  <a:lnTo>
                    <a:pt x="184" y="185"/>
                  </a:lnTo>
                  <a:lnTo>
                    <a:pt x="177" y="191"/>
                  </a:lnTo>
                  <a:lnTo>
                    <a:pt x="169" y="197"/>
                  </a:lnTo>
                  <a:lnTo>
                    <a:pt x="160" y="202"/>
                  </a:lnTo>
                  <a:lnTo>
                    <a:pt x="152" y="206"/>
                  </a:lnTo>
                  <a:lnTo>
                    <a:pt x="143" y="210"/>
                  </a:lnTo>
                  <a:lnTo>
                    <a:pt x="133" y="212"/>
                  </a:lnTo>
                  <a:lnTo>
                    <a:pt x="124" y="213"/>
                  </a:lnTo>
                  <a:lnTo>
                    <a:pt x="113" y="214"/>
                  </a:lnTo>
                  <a:lnTo>
                    <a:pt x="113" y="2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060700" y="4625975"/>
              <a:ext cx="282575" cy="282575"/>
            </a:xfrm>
            <a:custGeom>
              <a:rect b="b" l="l" r="r" t="t"/>
              <a:pathLst>
                <a:path extrusionOk="0" h="178" w="178">
                  <a:moveTo>
                    <a:pt x="89" y="0"/>
                  </a:moveTo>
                  <a:lnTo>
                    <a:pt x="89" y="0"/>
                  </a:ln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6" y="40"/>
                  </a:lnTo>
                  <a:lnTo>
                    <a:pt x="11" y="46"/>
                  </a:lnTo>
                  <a:lnTo>
                    <a:pt x="8" y="55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1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8"/>
                  </a:lnTo>
                  <a:lnTo>
                    <a:pt x="3" y="107"/>
                  </a:lnTo>
                  <a:lnTo>
                    <a:pt x="5" y="115"/>
                  </a:lnTo>
                  <a:lnTo>
                    <a:pt x="8" y="123"/>
                  </a:lnTo>
                  <a:lnTo>
                    <a:pt x="11" y="132"/>
                  </a:lnTo>
                  <a:lnTo>
                    <a:pt x="16" y="138"/>
                  </a:lnTo>
                  <a:lnTo>
                    <a:pt x="21" y="146"/>
                  </a:lnTo>
                  <a:lnTo>
                    <a:pt x="26" y="152"/>
                  </a:lnTo>
                  <a:lnTo>
                    <a:pt x="33" y="158"/>
                  </a:lnTo>
                  <a:lnTo>
                    <a:pt x="39" y="163"/>
                  </a:lnTo>
                  <a:lnTo>
                    <a:pt x="47" y="167"/>
                  </a:lnTo>
                  <a:lnTo>
                    <a:pt x="54" y="170"/>
                  </a:lnTo>
                  <a:lnTo>
                    <a:pt x="63" y="174"/>
                  </a:lnTo>
                  <a:lnTo>
                    <a:pt x="72" y="176"/>
                  </a:lnTo>
                  <a:lnTo>
                    <a:pt x="80" y="177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99" y="177"/>
                  </a:lnTo>
                  <a:lnTo>
                    <a:pt x="107" y="176"/>
                  </a:lnTo>
                  <a:lnTo>
                    <a:pt x="116" y="174"/>
                  </a:lnTo>
                  <a:lnTo>
                    <a:pt x="124" y="170"/>
                  </a:lnTo>
                  <a:lnTo>
                    <a:pt x="131" y="167"/>
                  </a:lnTo>
                  <a:lnTo>
                    <a:pt x="139" y="163"/>
                  </a:lnTo>
                  <a:lnTo>
                    <a:pt x="146" y="158"/>
                  </a:lnTo>
                  <a:lnTo>
                    <a:pt x="152" y="152"/>
                  </a:lnTo>
                  <a:lnTo>
                    <a:pt x="158" y="146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71" y="123"/>
                  </a:lnTo>
                  <a:lnTo>
                    <a:pt x="174" y="115"/>
                  </a:lnTo>
                  <a:lnTo>
                    <a:pt x="176" y="107"/>
                  </a:lnTo>
                  <a:lnTo>
                    <a:pt x="178" y="98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78" y="80"/>
                  </a:lnTo>
                  <a:lnTo>
                    <a:pt x="176" y="71"/>
                  </a:lnTo>
                  <a:lnTo>
                    <a:pt x="174" y="62"/>
                  </a:lnTo>
                  <a:lnTo>
                    <a:pt x="171" y="55"/>
                  </a:lnTo>
                  <a:lnTo>
                    <a:pt x="168" y="46"/>
                  </a:lnTo>
                  <a:lnTo>
                    <a:pt x="162" y="40"/>
                  </a:lnTo>
                  <a:lnTo>
                    <a:pt x="158" y="32"/>
                  </a:lnTo>
                  <a:lnTo>
                    <a:pt x="152" y="26"/>
                  </a:lnTo>
                  <a:lnTo>
                    <a:pt x="146" y="20"/>
                  </a:lnTo>
                  <a:lnTo>
                    <a:pt x="139" y="15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6" y="4"/>
                  </a:lnTo>
                  <a:lnTo>
                    <a:pt x="107" y="2"/>
                  </a:lnTo>
                  <a:lnTo>
                    <a:pt x="99" y="1"/>
                  </a:lnTo>
                  <a:lnTo>
                    <a:pt x="89" y="0"/>
                  </a:lnTo>
                  <a:lnTo>
                    <a:pt x="89" y="0"/>
                  </a:lnTo>
                  <a:close/>
                  <a:moveTo>
                    <a:pt x="89" y="164"/>
                  </a:moveTo>
                  <a:lnTo>
                    <a:pt x="89" y="164"/>
                  </a:lnTo>
                  <a:lnTo>
                    <a:pt x="81" y="163"/>
                  </a:lnTo>
                  <a:lnTo>
                    <a:pt x="74" y="162"/>
                  </a:lnTo>
                  <a:lnTo>
                    <a:pt x="67" y="160"/>
                  </a:lnTo>
                  <a:lnTo>
                    <a:pt x="60" y="158"/>
                  </a:lnTo>
                  <a:lnTo>
                    <a:pt x="53" y="154"/>
                  </a:lnTo>
                  <a:lnTo>
                    <a:pt x="48" y="151"/>
                  </a:lnTo>
                  <a:lnTo>
                    <a:pt x="41" y="147"/>
                  </a:lnTo>
                  <a:lnTo>
                    <a:pt x="36" y="141"/>
                  </a:lnTo>
                  <a:lnTo>
                    <a:pt x="32" y="136"/>
                  </a:lnTo>
                  <a:lnTo>
                    <a:pt x="27" y="131"/>
                  </a:lnTo>
                  <a:lnTo>
                    <a:pt x="24" y="124"/>
                  </a:lnTo>
                  <a:lnTo>
                    <a:pt x="21" y="118"/>
                  </a:lnTo>
                  <a:lnTo>
                    <a:pt x="18" y="111"/>
                  </a:lnTo>
                  <a:lnTo>
                    <a:pt x="17" y="104"/>
                  </a:lnTo>
                  <a:lnTo>
                    <a:pt x="16" y="9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1"/>
                  </a:lnTo>
                  <a:lnTo>
                    <a:pt x="17" y="74"/>
                  </a:lnTo>
                  <a:lnTo>
                    <a:pt x="18" y="67"/>
                  </a:lnTo>
                  <a:lnTo>
                    <a:pt x="21" y="60"/>
                  </a:lnTo>
                  <a:lnTo>
                    <a:pt x="24" y="54"/>
                  </a:lnTo>
                  <a:lnTo>
                    <a:pt x="27" y="47"/>
                  </a:lnTo>
                  <a:lnTo>
                    <a:pt x="32" y="42"/>
                  </a:lnTo>
                  <a:lnTo>
                    <a:pt x="36" y="37"/>
                  </a:lnTo>
                  <a:lnTo>
                    <a:pt x="41" y="31"/>
                  </a:lnTo>
                  <a:lnTo>
                    <a:pt x="48" y="27"/>
                  </a:lnTo>
                  <a:lnTo>
                    <a:pt x="53" y="24"/>
                  </a:lnTo>
                  <a:lnTo>
                    <a:pt x="60" y="20"/>
                  </a:lnTo>
                  <a:lnTo>
                    <a:pt x="67" y="18"/>
                  </a:lnTo>
                  <a:lnTo>
                    <a:pt x="74" y="16"/>
                  </a:lnTo>
                  <a:lnTo>
                    <a:pt x="81" y="15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7" y="15"/>
                  </a:lnTo>
                  <a:lnTo>
                    <a:pt x="104" y="16"/>
                  </a:lnTo>
                  <a:lnTo>
                    <a:pt x="112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1" y="27"/>
                  </a:lnTo>
                  <a:lnTo>
                    <a:pt x="136" y="31"/>
                  </a:lnTo>
                  <a:lnTo>
                    <a:pt x="142" y="37"/>
                  </a:lnTo>
                  <a:lnTo>
                    <a:pt x="147" y="42"/>
                  </a:lnTo>
                  <a:lnTo>
                    <a:pt x="152" y="47"/>
                  </a:lnTo>
                  <a:lnTo>
                    <a:pt x="155" y="54"/>
                  </a:lnTo>
                  <a:lnTo>
                    <a:pt x="158" y="60"/>
                  </a:lnTo>
                  <a:lnTo>
                    <a:pt x="160" y="67"/>
                  </a:lnTo>
                  <a:lnTo>
                    <a:pt x="162" y="74"/>
                  </a:lnTo>
                  <a:lnTo>
                    <a:pt x="163" y="81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97"/>
                  </a:lnTo>
                  <a:lnTo>
                    <a:pt x="162" y="104"/>
                  </a:lnTo>
                  <a:lnTo>
                    <a:pt x="160" y="111"/>
                  </a:lnTo>
                  <a:lnTo>
                    <a:pt x="158" y="118"/>
                  </a:lnTo>
                  <a:lnTo>
                    <a:pt x="155" y="124"/>
                  </a:lnTo>
                  <a:lnTo>
                    <a:pt x="152" y="131"/>
                  </a:lnTo>
                  <a:lnTo>
                    <a:pt x="147" y="136"/>
                  </a:lnTo>
                  <a:lnTo>
                    <a:pt x="142" y="141"/>
                  </a:lnTo>
                  <a:lnTo>
                    <a:pt x="136" y="147"/>
                  </a:lnTo>
                  <a:lnTo>
                    <a:pt x="131" y="151"/>
                  </a:lnTo>
                  <a:lnTo>
                    <a:pt x="125" y="154"/>
                  </a:lnTo>
                  <a:lnTo>
                    <a:pt x="118" y="158"/>
                  </a:lnTo>
                  <a:lnTo>
                    <a:pt x="112" y="160"/>
                  </a:lnTo>
                  <a:lnTo>
                    <a:pt x="104" y="162"/>
                  </a:lnTo>
                  <a:lnTo>
                    <a:pt x="97" y="163"/>
                  </a:lnTo>
                  <a:lnTo>
                    <a:pt x="89" y="164"/>
                  </a:lnTo>
                  <a:lnTo>
                    <a:pt x="89" y="1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152775" y="4668838"/>
              <a:ext cx="98425" cy="188913"/>
            </a:xfrm>
            <a:custGeom>
              <a:rect b="b" l="l" r="r" t="t"/>
              <a:pathLst>
                <a:path extrusionOk="0" h="119" w="62">
                  <a:moveTo>
                    <a:pt x="39" y="4"/>
                  </a:moveTo>
                  <a:lnTo>
                    <a:pt x="39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9" y="4"/>
                  </a:lnTo>
                  <a:lnTo>
                    <a:pt x="15" y="5"/>
                  </a:lnTo>
                  <a:lnTo>
                    <a:pt x="10" y="7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3" y="59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4" y="65"/>
                  </a:lnTo>
                  <a:lnTo>
                    <a:pt x="24" y="10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20" y="100"/>
                  </a:lnTo>
                  <a:lnTo>
                    <a:pt x="17" y="98"/>
                  </a:lnTo>
                  <a:lnTo>
                    <a:pt x="15" y="95"/>
                  </a:lnTo>
                  <a:lnTo>
                    <a:pt x="14" y="91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1" y="100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10" y="111"/>
                  </a:lnTo>
                  <a:lnTo>
                    <a:pt x="15" y="113"/>
                  </a:lnTo>
                  <a:lnTo>
                    <a:pt x="19" y="114"/>
                  </a:lnTo>
                  <a:lnTo>
                    <a:pt x="23" y="115"/>
                  </a:lnTo>
                  <a:lnTo>
                    <a:pt x="24" y="115"/>
                  </a:lnTo>
                  <a:lnTo>
                    <a:pt x="24" y="119"/>
                  </a:lnTo>
                  <a:lnTo>
                    <a:pt x="39" y="119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4" y="114"/>
                  </a:lnTo>
                  <a:lnTo>
                    <a:pt x="48" y="112"/>
                  </a:lnTo>
                  <a:lnTo>
                    <a:pt x="51" y="110"/>
                  </a:lnTo>
                  <a:lnTo>
                    <a:pt x="56" y="107"/>
                  </a:lnTo>
                  <a:lnTo>
                    <a:pt x="58" y="104"/>
                  </a:lnTo>
                  <a:lnTo>
                    <a:pt x="60" y="99"/>
                  </a:lnTo>
                  <a:lnTo>
                    <a:pt x="62" y="95"/>
                  </a:lnTo>
                  <a:lnTo>
                    <a:pt x="62" y="91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1" y="73"/>
                  </a:lnTo>
                  <a:lnTo>
                    <a:pt x="59" y="68"/>
                  </a:lnTo>
                  <a:lnTo>
                    <a:pt x="55" y="64"/>
                  </a:lnTo>
                  <a:lnTo>
                    <a:pt x="49" y="58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39" y="55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3" y="19"/>
                  </a:lnTo>
                  <a:lnTo>
                    <a:pt x="45" y="21"/>
                  </a:lnTo>
                  <a:lnTo>
                    <a:pt x="47" y="25"/>
                  </a:lnTo>
                  <a:lnTo>
                    <a:pt x="48" y="28"/>
                  </a:lnTo>
                  <a:lnTo>
                    <a:pt x="48" y="33"/>
                  </a:lnTo>
                  <a:lnTo>
                    <a:pt x="62" y="33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0" y="19"/>
                  </a:lnTo>
                  <a:lnTo>
                    <a:pt x="58" y="15"/>
                  </a:lnTo>
                  <a:lnTo>
                    <a:pt x="56" y="11"/>
                  </a:lnTo>
                  <a:lnTo>
                    <a:pt x="51" y="8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9" y="4"/>
                  </a:lnTo>
                  <a:lnTo>
                    <a:pt x="39" y="4"/>
                  </a:lnTo>
                  <a:close/>
                  <a:moveTo>
                    <a:pt x="48" y="79"/>
                  </a:moveTo>
                  <a:lnTo>
                    <a:pt x="48" y="91"/>
                  </a:lnTo>
                  <a:lnTo>
                    <a:pt x="48" y="91"/>
                  </a:lnTo>
                  <a:lnTo>
                    <a:pt x="47" y="94"/>
                  </a:lnTo>
                  <a:lnTo>
                    <a:pt x="45" y="97"/>
                  </a:lnTo>
                  <a:lnTo>
                    <a:pt x="43" y="99"/>
                  </a:lnTo>
                  <a:lnTo>
                    <a:pt x="39" y="100"/>
                  </a:lnTo>
                  <a:lnTo>
                    <a:pt x="39" y="70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6" y="75"/>
                  </a:lnTo>
                  <a:lnTo>
                    <a:pt x="47" y="77"/>
                  </a:lnTo>
                  <a:lnTo>
                    <a:pt x="48" y="79"/>
                  </a:lnTo>
                  <a:lnTo>
                    <a:pt x="48" y="79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2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5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50"/>
                  </a:lnTo>
                  <a:lnTo>
                    <a:pt x="22" y="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7763319" y="4545515"/>
            <a:ext cx="444931" cy="360547"/>
            <a:chOff x="5145088" y="3205163"/>
            <a:chExt cx="736600" cy="596900"/>
          </a:xfrm>
        </p:grpSpPr>
        <p:sp>
          <p:nvSpPr>
            <p:cNvPr id="190" name="Google Shape;190;p13"/>
            <p:cNvSpPr/>
            <p:nvPr/>
          </p:nvSpPr>
          <p:spPr>
            <a:xfrm>
              <a:off x="5145088" y="3205163"/>
              <a:ext cx="736600" cy="596900"/>
            </a:xfrm>
            <a:custGeom>
              <a:rect b="b" l="l" r="r" t="t"/>
              <a:pathLst>
                <a:path extrusionOk="0" h="376" w="464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5221288" y="3425825"/>
              <a:ext cx="174625" cy="188913"/>
            </a:xfrm>
            <a:custGeom>
              <a:rect b="b" l="l" r="r" t="t"/>
              <a:pathLst>
                <a:path extrusionOk="0" h="119" w="110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424488" y="3427413"/>
              <a:ext cx="174625" cy="187325"/>
            </a:xfrm>
            <a:custGeom>
              <a:rect b="b" l="l" r="r" t="t"/>
              <a:pathLst>
                <a:path extrusionOk="0" h="118" w="110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5626100" y="3409950"/>
              <a:ext cx="174625" cy="204788"/>
            </a:xfrm>
            <a:custGeom>
              <a:rect b="b" l="l" r="r" t="t"/>
              <a:pathLst>
                <a:path extrusionOk="0" h="129" w="110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226050" y="3333750"/>
              <a:ext cx="176213" cy="22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5226050" y="3373438"/>
              <a:ext cx="71438" cy="2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p13"/>
          <p:cNvSpPr/>
          <p:nvPr/>
        </p:nvSpPr>
        <p:spPr>
          <a:xfrm>
            <a:off x="6250643" y="2958178"/>
            <a:ext cx="408493" cy="456438"/>
          </a:xfrm>
          <a:custGeom>
            <a:rect b="b" l="l" r="r" t="t"/>
            <a:pathLst>
              <a:path extrusionOk="0" h="476" w="426">
                <a:moveTo>
                  <a:pt x="420" y="414"/>
                </a:moveTo>
                <a:lnTo>
                  <a:pt x="386" y="297"/>
                </a:lnTo>
                <a:lnTo>
                  <a:pt x="401" y="297"/>
                </a:lnTo>
                <a:lnTo>
                  <a:pt x="401" y="165"/>
                </a:lnTo>
                <a:lnTo>
                  <a:pt x="358" y="128"/>
                </a:lnTo>
                <a:lnTo>
                  <a:pt x="314" y="128"/>
                </a:lnTo>
                <a:lnTo>
                  <a:pt x="314" y="105"/>
                </a:lnTo>
                <a:lnTo>
                  <a:pt x="329" y="105"/>
                </a:lnTo>
                <a:lnTo>
                  <a:pt x="329" y="0"/>
                </a:lnTo>
                <a:lnTo>
                  <a:pt x="221" y="0"/>
                </a:lnTo>
                <a:lnTo>
                  <a:pt x="221" y="105"/>
                </a:lnTo>
                <a:lnTo>
                  <a:pt x="251" y="105"/>
                </a:lnTo>
                <a:lnTo>
                  <a:pt x="251" y="128"/>
                </a:lnTo>
                <a:lnTo>
                  <a:pt x="251" y="133"/>
                </a:lnTo>
                <a:lnTo>
                  <a:pt x="251" y="160"/>
                </a:lnTo>
                <a:lnTo>
                  <a:pt x="236" y="160"/>
                </a:lnTo>
                <a:lnTo>
                  <a:pt x="236" y="122"/>
                </a:lnTo>
                <a:lnTo>
                  <a:pt x="190" y="122"/>
                </a:lnTo>
                <a:lnTo>
                  <a:pt x="190" y="160"/>
                </a:lnTo>
                <a:lnTo>
                  <a:pt x="175" y="160"/>
                </a:lnTo>
                <a:lnTo>
                  <a:pt x="175" y="133"/>
                </a:lnTo>
                <a:lnTo>
                  <a:pt x="175" y="128"/>
                </a:lnTo>
                <a:lnTo>
                  <a:pt x="175" y="105"/>
                </a:lnTo>
                <a:lnTo>
                  <a:pt x="205" y="105"/>
                </a:lnTo>
                <a:lnTo>
                  <a:pt x="205" y="0"/>
                </a:lnTo>
                <a:lnTo>
                  <a:pt x="97" y="0"/>
                </a:lnTo>
                <a:lnTo>
                  <a:pt x="97" y="105"/>
                </a:lnTo>
                <a:lnTo>
                  <a:pt x="112" y="105"/>
                </a:lnTo>
                <a:lnTo>
                  <a:pt x="112" y="128"/>
                </a:lnTo>
                <a:lnTo>
                  <a:pt x="67" y="128"/>
                </a:lnTo>
                <a:lnTo>
                  <a:pt x="25" y="165"/>
                </a:lnTo>
                <a:lnTo>
                  <a:pt x="25" y="297"/>
                </a:lnTo>
                <a:lnTo>
                  <a:pt x="39" y="297"/>
                </a:lnTo>
                <a:lnTo>
                  <a:pt x="6" y="414"/>
                </a:lnTo>
                <a:lnTo>
                  <a:pt x="0" y="414"/>
                </a:lnTo>
                <a:lnTo>
                  <a:pt x="0" y="476"/>
                </a:lnTo>
                <a:lnTo>
                  <a:pt x="169" y="476"/>
                </a:lnTo>
                <a:lnTo>
                  <a:pt x="169" y="414"/>
                </a:lnTo>
                <a:lnTo>
                  <a:pt x="164" y="414"/>
                </a:lnTo>
                <a:lnTo>
                  <a:pt x="130" y="297"/>
                </a:lnTo>
                <a:lnTo>
                  <a:pt x="175" y="297"/>
                </a:lnTo>
                <a:lnTo>
                  <a:pt x="175" y="243"/>
                </a:lnTo>
                <a:lnTo>
                  <a:pt x="190" y="243"/>
                </a:lnTo>
                <a:lnTo>
                  <a:pt x="190" y="273"/>
                </a:lnTo>
                <a:lnTo>
                  <a:pt x="236" y="273"/>
                </a:lnTo>
                <a:lnTo>
                  <a:pt x="236" y="243"/>
                </a:lnTo>
                <a:lnTo>
                  <a:pt x="251" y="243"/>
                </a:lnTo>
                <a:lnTo>
                  <a:pt x="251" y="297"/>
                </a:lnTo>
                <a:lnTo>
                  <a:pt x="296" y="297"/>
                </a:lnTo>
                <a:lnTo>
                  <a:pt x="262" y="414"/>
                </a:lnTo>
                <a:lnTo>
                  <a:pt x="256" y="414"/>
                </a:lnTo>
                <a:lnTo>
                  <a:pt x="256" y="476"/>
                </a:lnTo>
                <a:lnTo>
                  <a:pt x="426" y="476"/>
                </a:lnTo>
                <a:lnTo>
                  <a:pt x="426" y="414"/>
                </a:lnTo>
                <a:lnTo>
                  <a:pt x="420" y="414"/>
                </a:lnTo>
                <a:close/>
                <a:moveTo>
                  <a:pt x="155" y="462"/>
                </a:moveTo>
                <a:lnTo>
                  <a:pt x="14" y="462"/>
                </a:lnTo>
                <a:lnTo>
                  <a:pt x="14" y="428"/>
                </a:lnTo>
                <a:lnTo>
                  <a:pt x="155" y="428"/>
                </a:lnTo>
                <a:lnTo>
                  <a:pt x="155" y="462"/>
                </a:lnTo>
                <a:close/>
                <a:moveTo>
                  <a:pt x="315" y="14"/>
                </a:moveTo>
                <a:lnTo>
                  <a:pt x="315" y="26"/>
                </a:lnTo>
                <a:lnTo>
                  <a:pt x="235" y="26"/>
                </a:lnTo>
                <a:lnTo>
                  <a:pt x="235" y="14"/>
                </a:lnTo>
                <a:lnTo>
                  <a:pt x="315" y="14"/>
                </a:lnTo>
                <a:close/>
                <a:moveTo>
                  <a:pt x="235" y="40"/>
                </a:moveTo>
                <a:lnTo>
                  <a:pt x="315" y="40"/>
                </a:lnTo>
                <a:lnTo>
                  <a:pt x="315" y="91"/>
                </a:lnTo>
                <a:lnTo>
                  <a:pt x="235" y="91"/>
                </a:lnTo>
                <a:lnTo>
                  <a:pt x="235" y="40"/>
                </a:lnTo>
                <a:close/>
                <a:moveTo>
                  <a:pt x="265" y="105"/>
                </a:moveTo>
                <a:lnTo>
                  <a:pt x="300" y="105"/>
                </a:lnTo>
                <a:lnTo>
                  <a:pt x="300" y="128"/>
                </a:lnTo>
                <a:lnTo>
                  <a:pt x="265" y="128"/>
                </a:lnTo>
                <a:lnTo>
                  <a:pt x="265" y="105"/>
                </a:lnTo>
                <a:close/>
                <a:moveTo>
                  <a:pt x="205" y="136"/>
                </a:moveTo>
                <a:lnTo>
                  <a:pt x="221" y="136"/>
                </a:lnTo>
                <a:lnTo>
                  <a:pt x="221" y="160"/>
                </a:lnTo>
                <a:lnTo>
                  <a:pt x="217" y="160"/>
                </a:lnTo>
                <a:lnTo>
                  <a:pt x="208" y="160"/>
                </a:lnTo>
                <a:lnTo>
                  <a:pt x="205" y="160"/>
                </a:lnTo>
                <a:lnTo>
                  <a:pt x="205" y="136"/>
                </a:lnTo>
                <a:close/>
                <a:moveTo>
                  <a:pt x="221" y="174"/>
                </a:moveTo>
                <a:lnTo>
                  <a:pt x="221" y="229"/>
                </a:lnTo>
                <a:lnTo>
                  <a:pt x="217" y="229"/>
                </a:lnTo>
                <a:lnTo>
                  <a:pt x="208" y="229"/>
                </a:lnTo>
                <a:lnTo>
                  <a:pt x="205" y="229"/>
                </a:lnTo>
                <a:lnTo>
                  <a:pt x="205" y="174"/>
                </a:lnTo>
                <a:lnTo>
                  <a:pt x="208" y="174"/>
                </a:lnTo>
                <a:lnTo>
                  <a:pt x="217" y="174"/>
                </a:lnTo>
                <a:lnTo>
                  <a:pt x="221" y="174"/>
                </a:lnTo>
                <a:close/>
                <a:moveTo>
                  <a:pt x="190" y="14"/>
                </a:moveTo>
                <a:lnTo>
                  <a:pt x="190" y="26"/>
                </a:lnTo>
                <a:lnTo>
                  <a:pt x="111" y="26"/>
                </a:lnTo>
                <a:lnTo>
                  <a:pt x="111" y="14"/>
                </a:lnTo>
                <a:lnTo>
                  <a:pt x="190" y="14"/>
                </a:lnTo>
                <a:close/>
                <a:moveTo>
                  <a:pt x="111" y="40"/>
                </a:moveTo>
                <a:lnTo>
                  <a:pt x="190" y="40"/>
                </a:lnTo>
                <a:lnTo>
                  <a:pt x="190" y="91"/>
                </a:lnTo>
                <a:lnTo>
                  <a:pt x="111" y="91"/>
                </a:lnTo>
                <a:lnTo>
                  <a:pt x="111" y="40"/>
                </a:lnTo>
                <a:close/>
                <a:moveTo>
                  <a:pt x="126" y="105"/>
                </a:moveTo>
                <a:lnTo>
                  <a:pt x="161" y="105"/>
                </a:lnTo>
                <a:lnTo>
                  <a:pt x="161" y="128"/>
                </a:lnTo>
                <a:lnTo>
                  <a:pt x="126" y="128"/>
                </a:lnTo>
                <a:lnTo>
                  <a:pt x="126" y="105"/>
                </a:lnTo>
                <a:close/>
                <a:moveTo>
                  <a:pt x="149" y="414"/>
                </a:moveTo>
                <a:lnTo>
                  <a:pt x="20" y="414"/>
                </a:lnTo>
                <a:lnTo>
                  <a:pt x="54" y="297"/>
                </a:lnTo>
                <a:lnTo>
                  <a:pt x="115" y="297"/>
                </a:lnTo>
                <a:lnTo>
                  <a:pt x="149" y="414"/>
                </a:lnTo>
                <a:close/>
                <a:moveTo>
                  <a:pt x="161" y="283"/>
                </a:moveTo>
                <a:lnTo>
                  <a:pt x="39" y="283"/>
                </a:lnTo>
                <a:lnTo>
                  <a:pt x="39" y="250"/>
                </a:lnTo>
                <a:lnTo>
                  <a:pt x="59" y="250"/>
                </a:lnTo>
                <a:lnTo>
                  <a:pt x="59" y="236"/>
                </a:lnTo>
                <a:lnTo>
                  <a:pt x="39" y="236"/>
                </a:lnTo>
                <a:lnTo>
                  <a:pt x="39" y="224"/>
                </a:lnTo>
                <a:lnTo>
                  <a:pt x="59" y="224"/>
                </a:lnTo>
                <a:lnTo>
                  <a:pt x="59" y="210"/>
                </a:lnTo>
                <a:lnTo>
                  <a:pt x="39" y="210"/>
                </a:lnTo>
                <a:lnTo>
                  <a:pt x="39" y="198"/>
                </a:lnTo>
                <a:lnTo>
                  <a:pt x="59" y="198"/>
                </a:lnTo>
                <a:lnTo>
                  <a:pt x="59" y="184"/>
                </a:lnTo>
                <a:lnTo>
                  <a:pt x="39" y="184"/>
                </a:lnTo>
                <a:lnTo>
                  <a:pt x="39" y="172"/>
                </a:lnTo>
                <a:lnTo>
                  <a:pt x="72" y="142"/>
                </a:lnTo>
                <a:lnTo>
                  <a:pt x="161" y="142"/>
                </a:lnTo>
                <a:lnTo>
                  <a:pt x="161" y="160"/>
                </a:lnTo>
                <a:lnTo>
                  <a:pt x="133" y="160"/>
                </a:lnTo>
                <a:lnTo>
                  <a:pt x="133" y="174"/>
                </a:lnTo>
                <a:lnTo>
                  <a:pt x="161" y="174"/>
                </a:lnTo>
                <a:lnTo>
                  <a:pt x="161" y="229"/>
                </a:lnTo>
                <a:lnTo>
                  <a:pt x="133" y="229"/>
                </a:lnTo>
                <a:lnTo>
                  <a:pt x="133" y="243"/>
                </a:lnTo>
                <a:lnTo>
                  <a:pt x="161" y="243"/>
                </a:lnTo>
                <a:lnTo>
                  <a:pt x="161" y="283"/>
                </a:lnTo>
                <a:close/>
                <a:moveTo>
                  <a:pt x="175" y="229"/>
                </a:moveTo>
                <a:lnTo>
                  <a:pt x="175" y="174"/>
                </a:lnTo>
                <a:lnTo>
                  <a:pt x="190" y="174"/>
                </a:lnTo>
                <a:lnTo>
                  <a:pt x="190" y="229"/>
                </a:lnTo>
                <a:lnTo>
                  <a:pt x="175" y="229"/>
                </a:lnTo>
                <a:close/>
                <a:moveTo>
                  <a:pt x="221" y="259"/>
                </a:moveTo>
                <a:lnTo>
                  <a:pt x="205" y="259"/>
                </a:lnTo>
                <a:lnTo>
                  <a:pt x="205" y="243"/>
                </a:lnTo>
                <a:lnTo>
                  <a:pt x="208" y="243"/>
                </a:lnTo>
                <a:lnTo>
                  <a:pt x="217" y="243"/>
                </a:lnTo>
                <a:lnTo>
                  <a:pt x="221" y="243"/>
                </a:lnTo>
                <a:lnTo>
                  <a:pt x="221" y="259"/>
                </a:lnTo>
                <a:close/>
                <a:moveTo>
                  <a:pt x="236" y="229"/>
                </a:moveTo>
                <a:lnTo>
                  <a:pt x="236" y="174"/>
                </a:lnTo>
                <a:lnTo>
                  <a:pt x="251" y="174"/>
                </a:lnTo>
                <a:lnTo>
                  <a:pt x="251" y="229"/>
                </a:lnTo>
                <a:lnTo>
                  <a:pt x="236" y="229"/>
                </a:lnTo>
                <a:close/>
                <a:moveTo>
                  <a:pt x="265" y="243"/>
                </a:moveTo>
                <a:lnTo>
                  <a:pt x="293" y="243"/>
                </a:lnTo>
                <a:lnTo>
                  <a:pt x="293" y="229"/>
                </a:lnTo>
                <a:lnTo>
                  <a:pt x="265" y="229"/>
                </a:lnTo>
                <a:lnTo>
                  <a:pt x="265" y="174"/>
                </a:lnTo>
                <a:lnTo>
                  <a:pt x="293" y="174"/>
                </a:lnTo>
                <a:lnTo>
                  <a:pt x="293" y="160"/>
                </a:lnTo>
                <a:lnTo>
                  <a:pt x="265" y="160"/>
                </a:lnTo>
                <a:lnTo>
                  <a:pt x="265" y="142"/>
                </a:lnTo>
                <a:lnTo>
                  <a:pt x="353" y="142"/>
                </a:lnTo>
                <a:lnTo>
                  <a:pt x="387" y="172"/>
                </a:lnTo>
                <a:lnTo>
                  <a:pt x="387" y="184"/>
                </a:lnTo>
                <a:lnTo>
                  <a:pt x="367" y="184"/>
                </a:lnTo>
                <a:lnTo>
                  <a:pt x="367" y="198"/>
                </a:lnTo>
                <a:lnTo>
                  <a:pt x="387" y="198"/>
                </a:lnTo>
                <a:lnTo>
                  <a:pt x="387" y="210"/>
                </a:lnTo>
                <a:lnTo>
                  <a:pt x="367" y="210"/>
                </a:lnTo>
                <a:lnTo>
                  <a:pt x="367" y="224"/>
                </a:lnTo>
                <a:lnTo>
                  <a:pt x="387" y="224"/>
                </a:lnTo>
                <a:lnTo>
                  <a:pt x="387" y="236"/>
                </a:lnTo>
                <a:lnTo>
                  <a:pt x="367" y="236"/>
                </a:lnTo>
                <a:lnTo>
                  <a:pt x="367" y="250"/>
                </a:lnTo>
                <a:lnTo>
                  <a:pt x="387" y="250"/>
                </a:lnTo>
                <a:lnTo>
                  <a:pt x="387" y="283"/>
                </a:lnTo>
                <a:lnTo>
                  <a:pt x="265" y="283"/>
                </a:lnTo>
                <a:lnTo>
                  <a:pt x="265" y="243"/>
                </a:lnTo>
                <a:close/>
                <a:moveTo>
                  <a:pt x="311" y="297"/>
                </a:moveTo>
                <a:lnTo>
                  <a:pt x="372" y="297"/>
                </a:lnTo>
                <a:lnTo>
                  <a:pt x="405" y="414"/>
                </a:lnTo>
                <a:lnTo>
                  <a:pt x="277" y="414"/>
                </a:lnTo>
                <a:lnTo>
                  <a:pt x="311" y="297"/>
                </a:lnTo>
                <a:close/>
                <a:moveTo>
                  <a:pt x="412" y="462"/>
                </a:moveTo>
                <a:lnTo>
                  <a:pt x="270" y="462"/>
                </a:lnTo>
                <a:lnTo>
                  <a:pt x="270" y="428"/>
                </a:lnTo>
                <a:lnTo>
                  <a:pt x="412" y="428"/>
                </a:lnTo>
                <a:lnTo>
                  <a:pt x="412" y="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7" name="Google Shape;197;p13"/>
          <p:cNvGrpSpPr/>
          <p:nvPr/>
        </p:nvGrpSpPr>
        <p:grpSpPr>
          <a:xfrm>
            <a:off x="1854393" y="4512912"/>
            <a:ext cx="449726" cy="425753"/>
            <a:chOff x="2835275" y="3127375"/>
            <a:chExt cx="744538" cy="704850"/>
          </a:xfrm>
        </p:grpSpPr>
        <p:sp>
          <p:nvSpPr>
            <p:cNvPr id="198" name="Google Shape;198;p13"/>
            <p:cNvSpPr/>
            <p:nvPr/>
          </p:nvSpPr>
          <p:spPr>
            <a:xfrm>
              <a:off x="2835275" y="3324225"/>
              <a:ext cx="504825" cy="508000"/>
            </a:xfrm>
            <a:custGeom>
              <a:rect b="b" l="l" r="r" t="t"/>
              <a:pathLst>
                <a:path extrusionOk="0" h="320" w="318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2963863" y="3462338"/>
              <a:ext cx="242888" cy="244475"/>
            </a:xfrm>
            <a:custGeom>
              <a:rect b="b" l="l" r="r" t="t"/>
              <a:pathLst>
                <a:path extrusionOk="0" h="154" w="153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3238500" y="3127375"/>
              <a:ext cx="341313" cy="342900"/>
            </a:xfrm>
            <a:custGeom>
              <a:rect b="b" l="l" r="r" t="t"/>
              <a:pathLst>
                <a:path extrusionOk="0" h="216" w="215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335338" y="3232150"/>
              <a:ext cx="142875" cy="141288"/>
            </a:xfrm>
            <a:custGeom>
              <a:rect b="b" l="l" r="r" t="t"/>
              <a:pathLst>
                <a:path extrusionOk="0" h="89" w="90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352800" y="3486150"/>
              <a:ext cx="200025" cy="201613"/>
            </a:xfrm>
            <a:custGeom>
              <a:rect b="b" l="l" r="r" t="t"/>
              <a:pathLst>
                <a:path extrusionOk="0" h="127" w="126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3414713" y="3549650"/>
              <a:ext cx="74613" cy="74613"/>
            </a:xfrm>
            <a:custGeom>
              <a:rect b="b" l="l" r="r" t="t"/>
              <a:pathLst>
                <a:path extrusionOk="0" h="47" w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921000" y="3421063"/>
              <a:ext cx="165100" cy="163513"/>
            </a:xfrm>
            <a:custGeom>
              <a:rect b="b" l="l" r="r" t="t"/>
              <a:pathLst>
                <a:path extrusionOk="0" h="103" w="104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40" y="1305844"/>
            <a:ext cx="5026588" cy="543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255" y="1323975"/>
            <a:ext cx="6254611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7558" y="925788"/>
            <a:ext cx="4314173" cy="5650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1043009" y="2217042"/>
            <a:ext cx="5546609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996123" y="1952539"/>
            <a:ext cx="7089098" cy="687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1015127" y="2756918"/>
            <a:ext cx="536673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account and container via azure</a:t>
            </a: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</p:grpSpPr>
        <p:sp>
          <p:nvSpPr>
            <p:cNvPr id="216" name="Google Shape;216;p14"/>
            <p:cNvSpPr/>
            <p:nvPr/>
          </p:nvSpPr>
          <p:spPr>
            <a:xfrm>
              <a:off x="4140200" y="1938338"/>
              <a:ext cx="431800" cy="639763"/>
            </a:xfrm>
            <a:custGeom>
              <a:rect b="b" l="l" r="r" t="t"/>
              <a:pathLst>
                <a:path extrusionOk="0" h="403" w="272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4338638" y="1814513"/>
              <a:ext cx="23813" cy="682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4173538" y="1855788"/>
              <a:ext cx="55563" cy="71438"/>
            </a:xfrm>
            <a:custGeom>
              <a:rect b="b" l="l" r="r" t="t"/>
              <a:pathLst>
                <a:path extrusionOk="0" h="45" w="3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4057650" y="1976438"/>
              <a:ext cx="69850" cy="53975"/>
            </a:xfrm>
            <a:custGeom>
              <a:rect b="b" l="l" r="r" t="t"/>
              <a:pathLst>
                <a:path extrusionOk="0" h="34" w="4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021138" y="2143125"/>
              <a:ext cx="68263" cy="22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621213" y="2133600"/>
              <a:ext cx="69850" cy="22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578350" y="1966913"/>
              <a:ext cx="69850" cy="53975"/>
            </a:xfrm>
            <a:custGeom>
              <a:rect b="b" l="l" r="r" t="t"/>
              <a:pathLst>
                <a:path extrusionOk="0" h="34" w="4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473575" y="1849438"/>
              <a:ext cx="55563" cy="73025"/>
            </a:xfrm>
            <a:custGeom>
              <a:rect b="b" l="l" r="r" t="t"/>
              <a:pathLst>
                <a:path extrusionOk="0" h="46" w="35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579938" y="2271713"/>
              <a:ext cx="73025" cy="52388"/>
            </a:xfrm>
            <a:custGeom>
              <a:rect b="b" l="l" r="r" t="t"/>
              <a:pathLst>
                <a:path extrusionOk="0" h="33" w="46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59238" y="2279650"/>
              <a:ext cx="71438" cy="53975"/>
            </a:xfrm>
            <a:custGeom>
              <a:rect b="b" l="l" r="r" t="t"/>
              <a:pathLst>
                <a:path extrusionOk="0" h="34" w="45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</p:grpSpPr>
        <p:sp>
          <p:nvSpPr>
            <p:cNvPr id="227" name="Google Shape;227;p14"/>
            <p:cNvSpPr/>
            <p:nvPr/>
          </p:nvSpPr>
          <p:spPr>
            <a:xfrm>
              <a:off x="5145088" y="3205163"/>
              <a:ext cx="736600" cy="596900"/>
            </a:xfrm>
            <a:custGeom>
              <a:rect b="b" l="l" r="r" t="t"/>
              <a:pathLst>
                <a:path extrusionOk="0" h="376" w="464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5221288" y="3425825"/>
              <a:ext cx="174625" cy="188913"/>
            </a:xfrm>
            <a:custGeom>
              <a:rect b="b" l="l" r="r" t="t"/>
              <a:pathLst>
                <a:path extrusionOk="0" h="119" w="110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424488" y="3427413"/>
              <a:ext cx="174625" cy="187325"/>
            </a:xfrm>
            <a:custGeom>
              <a:rect b="b" l="l" r="r" t="t"/>
              <a:pathLst>
                <a:path extrusionOk="0" h="118" w="110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626100" y="3409950"/>
              <a:ext cx="174625" cy="204788"/>
            </a:xfrm>
            <a:custGeom>
              <a:rect b="b" l="l" r="r" t="t"/>
              <a:pathLst>
                <a:path extrusionOk="0" h="129" w="110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226050" y="3333750"/>
              <a:ext cx="176213" cy="22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226050" y="3373438"/>
              <a:ext cx="71438" cy="2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3" name="Google Shape;233;p14"/>
          <p:cNvSpPr/>
          <p:nvPr/>
        </p:nvSpPr>
        <p:spPr>
          <a:xfrm>
            <a:off x="2728297" y="4664049"/>
            <a:ext cx="645818" cy="587461"/>
          </a:xfrm>
          <a:custGeom>
            <a:rect b="b" l="l" r="r" t="t"/>
            <a:pathLst>
              <a:path extrusionOk="0" h="453" w="498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519001" y="555977"/>
            <a:ext cx="5576999" cy="33239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490033" y="278368"/>
            <a:ext cx="11211933" cy="555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Practice1 Create storage</a:t>
            </a:r>
            <a:endParaRPr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01" y="1165985"/>
            <a:ext cx="4314508" cy="493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5417" y="1139877"/>
            <a:ext cx="5283506" cy="498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1085086"/>
            <a:ext cx="67818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>
            <a:off x="519001" y="555977"/>
            <a:ext cx="5577000" cy="33240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rotWithShape="0" algn="tl" dir="2700000" dist="12700">
              <a:srgbClr val="000000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490033" y="278368"/>
            <a:ext cx="11211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Upload via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storage(conta</a:t>
            </a:r>
            <a:r>
              <a:rPr b="1"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iner)</a:t>
            </a:r>
            <a:endParaRPr/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0777"/>
            <a:ext cx="7503165" cy="566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